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1" r:id="rId3"/>
    <p:sldId id="279" r:id="rId4"/>
    <p:sldId id="275" r:id="rId5"/>
    <p:sldId id="284" r:id="rId6"/>
    <p:sldId id="285" r:id="rId7"/>
    <p:sldId id="277" r:id="rId8"/>
    <p:sldId id="287" r:id="rId9"/>
    <p:sldId id="280" r:id="rId10"/>
    <p:sldId id="286" r:id="rId11"/>
    <p:sldId id="282" r:id="rId12"/>
    <p:sldId id="258" r:id="rId13"/>
    <p:sldId id="278" r:id="rId14"/>
    <p:sldId id="281" r:id="rId15"/>
    <p:sldId id="259" r:id="rId16"/>
    <p:sldId id="260" r:id="rId17"/>
    <p:sldId id="283" r:id="rId18"/>
    <p:sldId id="276"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6D4A1-7878-4698-91E1-246E01069306}" v="29" dt="2021-05-07T20:54:41.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6" d="100"/>
          <a:sy n="86" d="100"/>
        </p:scale>
        <p:origin x="53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mero" userId="3949116e6f309c2d" providerId="LiveId" clId="{2B2623F4-1F9E-4335-A997-DA8D754E4200}"/>
    <pc:docChg chg="custSel addSld delSld modSld sldOrd">
      <pc:chgData name="Daniel Romero" userId="3949116e6f309c2d" providerId="LiveId" clId="{2B2623F4-1F9E-4335-A997-DA8D754E4200}" dt="2021-05-02T21:21:08.420" v="116" actId="20577"/>
      <pc:docMkLst>
        <pc:docMk/>
      </pc:docMkLst>
      <pc:sldChg chg="addSp del delDesignElem">
        <pc:chgData name="Daniel Romero" userId="3949116e6f309c2d" providerId="LiveId" clId="{2B2623F4-1F9E-4335-A997-DA8D754E4200}" dt="2021-05-02T20:44:02.440" v="7"/>
        <pc:sldMkLst>
          <pc:docMk/>
          <pc:sldMk cId="1546580382" sldId="257"/>
        </pc:sldMkLst>
        <pc:spChg chg="add">
          <ac:chgData name="Daniel Romero" userId="3949116e6f309c2d" providerId="LiveId" clId="{2B2623F4-1F9E-4335-A997-DA8D754E4200}" dt="2021-05-02T20:44:02.440" v="7"/>
          <ac:spMkLst>
            <pc:docMk/>
            <pc:sldMk cId="1546580382" sldId="257"/>
            <ac:spMk id="30" creationId="{310B1DD0-264A-47E3-A16A-C87AFA51E68A}"/>
          </ac:spMkLst>
        </pc:spChg>
        <pc:spChg chg="add">
          <ac:chgData name="Daniel Romero" userId="3949116e6f309c2d" providerId="LiveId" clId="{2B2623F4-1F9E-4335-A997-DA8D754E4200}" dt="2021-05-02T20:44:02.440" v="7"/>
          <ac:spMkLst>
            <pc:docMk/>
            <pc:sldMk cId="1546580382" sldId="257"/>
            <ac:spMk id="32" creationId="{69C1BB7B-F21E-41A2-B30C-D8507B960282}"/>
          </ac:spMkLst>
        </pc:spChg>
        <pc:spChg chg="add">
          <ac:chgData name="Daniel Romero" userId="3949116e6f309c2d" providerId="LiveId" clId="{2B2623F4-1F9E-4335-A997-DA8D754E4200}" dt="2021-05-02T20:44:02.440" v="7"/>
          <ac:spMkLst>
            <pc:docMk/>
            <pc:sldMk cId="1546580382" sldId="257"/>
            <ac:spMk id="34" creationId="{DF6D7DDE-F8A1-4105-9729-F9EB5F81A360}"/>
          </ac:spMkLst>
        </pc:spChg>
      </pc:sldChg>
      <pc:sldChg chg="addSp delSp modSp del mod delDesignElem">
        <pc:chgData name="Daniel Romero" userId="3949116e6f309c2d" providerId="LiveId" clId="{2B2623F4-1F9E-4335-A997-DA8D754E4200}" dt="2021-05-02T20:47:20.948" v="9" actId="478"/>
        <pc:sldMkLst>
          <pc:docMk/>
          <pc:sldMk cId="107679821" sldId="261"/>
        </pc:sldMkLst>
        <pc:spChg chg="del mod">
          <ac:chgData name="Daniel Romero" userId="3949116e6f309c2d" providerId="LiveId" clId="{2B2623F4-1F9E-4335-A997-DA8D754E4200}" dt="2021-05-02T20:47:20.948" v="9" actId="478"/>
          <ac:spMkLst>
            <pc:docMk/>
            <pc:sldMk cId="107679821" sldId="261"/>
            <ac:spMk id="16" creationId="{DC5D494A-AAD0-4951-90F3-5C8DAB0F2A58}"/>
          </ac:spMkLst>
        </pc:spChg>
        <pc:spChg chg="add">
          <ac:chgData name="Daniel Romero" userId="3949116e6f309c2d" providerId="LiveId" clId="{2B2623F4-1F9E-4335-A997-DA8D754E4200}" dt="2021-05-02T20:44:02.440" v="7"/>
          <ac:spMkLst>
            <pc:docMk/>
            <pc:sldMk cId="107679821" sldId="261"/>
            <ac:spMk id="90" creationId="{0E807223-DF88-4D6D-970E-08919E5E02EB}"/>
          </ac:spMkLst>
        </pc:spChg>
        <pc:spChg chg="add">
          <ac:chgData name="Daniel Romero" userId="3949116e6f309c2d" providerId="LiveId" clId="{2B2623F4-1F9E-4335-A997-DA8D754E4200}" dt="2021-05-02T20:44:02.440" v="7"/>
          <ac:spMkLst>
            <pc:docMk/>
            <pc:sldMk cId="107679821" sldId="261"/>
            <ac:spMk id="92" creationId="{83B91B61-BFCA-4647-957E-A8269BE46F39}"/>
          </ac:spMkLst>
        </pc:spChg>
        <pc:spChg chg="add">
          <ac:chgData name="Daniel Romero" userId="3949116e6f309c2d" providerId="LiveId" clId="{2B2623F4-1F9E-4335-A997-DA8D754E4200}" dt="2021-05-02T20:44:02.440" v="7"/>
          <ac:spMkLst>
            <pc:docMk/>
            <pc:sldMk cId="107679821" sldId="261"/>
            <ac:spMk id="94" creationId="{92D1D7C6-1C89-420C-8D35-483654167118}"/>
          </ac:spMkLst>
        </pc:spChg>
      </pc:sldChg>
      <pc:sldChg chg="addSp delSp modSp del mod delDesignElem">
        <pc:chgData name="Daniel Romero" userId="3949116e6f309c2d" providerId="LiveId" clId="{2B2623F4-1F9E-4335-A997-DA8D754E4200}" dt="2021-05-02T21:20:30.821" v="106" actId="478"/>
        <pc:sldMkLst>
          <pc:docMk/>
          <pc:sldMk cId="844128968" sldId="266"/>
        </pc:sldMkLst>
        <pc:spChg chg="mod">
          <ac:chgData name="Daniel Romero" userId="3949116e6f309c2d" providerId="LiveId" clId="{2B2623F4-1F9E-4335-A997-DA8D754E4200}" dt="2021-05-02T21:20:21.389" v="102" actId="20577"/>
          <ac:spMkLst>
            <pc:docMk/>
            <pc:sldMk cId="844128968" sldId="266"/>
            <ac:spMk id="2" creationId="{5F3F6C66-D6D7-4A72-9928-967AEA400766}"/>
          </ac:spMkLst>
        </pc:spChg>
        <pc:spChg chg="add mod">
          <ac:chgData name="Daniel Romero" userId="3949116e6f309c2d" providerId="LiveId" clId="{2B2623F4-1F9E-4335-A997-DA8D754E4200}" dt="2021-05-02T21:20:28.431" v="104" actId="478"/>
          <ac:spMkLst>
            <pc:docMk/>
            <pc:sldMk cId="844128968" sldId="266"/>
            <ac:spMk id="5" creationId="{750C37A2-FF72-40A0-B4F6-D15118BEAA2A}"/>
          </ac:spMkLst>
        </pc:spChg>
        <pc:spChg chg="add">
          <ac:chgData name="Daniel Romero" userId="3949116e6f309c2d" providerId="LiveId" clId="{2B2623F4-1F9E-4335-A997-DA8D754E4200}" dt="2021-05-02T20:44:02.440" v="7"/>
          <ac:spMkLst>
            <pc:docMk/>
            <pc:sldMk cId="844128968" sldId="266"/>
            <ac:spMk id="22" creationId="{6D043292-708B-4F69-AE72-8FB56C6E8E85}"/>
          </ac:spMkLst>
        </pc:spChg>
        <pc:spChg chg="add">
          <ac:chgData name="Daniel Romero" userId="3949116e6f309c2d" providerId="LiveId" clId="{2B2623F4-1F9E-4335-A997-DA8D754E4200}" dt="2021-05-02T20:44:02.440" v="7"/>
          <ac:spMkLst>
            <pc:docMk/>
            <pc:sldMk cId="844128968" sldId="266"/>
            <ac:spMk id="24" creationId="{9F01DDB9-C75C-44C2-9331-356EAF9C0578}"/>
          </ac:spMkLst>
        </pc:spChg>
        <pc:spChg chg="add">
          <ac:chgData name="Daniel Romero" userId="3949116e6f309c2d" providerId="LiveId" clId="{2B2623F4-1F9E-4335-A997-DA8D754E4200}" dt="2021-05-02T20:44:02.440" v="7"/>
          <ac:spMkLst>
            <pc:docMk/>
            <pc:sldMk cId="844128968" sldId="266"/>
            <ac:spMk id="26" creationId="{72C017B3-7B7A-4C5A-A3E9-09EC1428BCA0}"/>
          </ac:spMkLst>
        </pc:spChg>
        <pc:graphicFrameChg chg="del">
          <ac:chgData name="Daniel Romero" userId="3949116e6f309c2d" providerId="LiveId" clId="{2B2623F4-1F9E-4335-A997-DA8D754E4200}" dt="2021-05-02T21:20:28.431" v="104" actId="478"/>
          <ac:graphicFrameMkLst>
            <pc:docMk/>
            <pc:sldMk cId="844128968" sldId="266"/>
            <ac:graphicFrameMk id="16" creationId="{331726FD-249E-4EF7-80AF-0F3F058533F5}"/>
          </ac:graphicFrameMkLst>
        </pc:graphicFrameChg>
        <pc:picChg chg="del">
          <ac:chgData name="Daniel Romero" userId="3949116e6f309c2d" providerId="LiveId" clId="{2B2623F4-1F9E-4335-A997-DA8D754E4200}" dt="2021-05-02T21:20:30.821" v="106" actId="478"/>
          <ac:picMkLst>
            <pc:docMk/>
            <pc:sldMk cId="844128968" sldId="266"/>
            <ac:picMk id="4" creationId="{2A8AB22A-14EA-F842-BE52-8E0EC555C53F}"/>
          </ac:picMkLst>
        </pc:picChg>
        <pc:picChg chg="del">
          <ac:chgData name="Daniel Romero" userId="3949116e6f309c2d" providerId="LiveId" clId="{2B2623F4-1F9E-4335-A997-DA8D754E4200}" dt="2021-05-02T21:20:26.278" v="103" actId="478"/>
          <ac:picMkLst>
            <pc:docMk/>
            <pc:sldMk cId="844128968" sldId="266"/>
            <ac:picMk id="6" creationId="{CB65CD91-F5B7-D446-9C8C-8E7FD1C4D43E}"/>
          </ac:picMkLst>
        </pc:picChg>
        <pc:picChg chg="del">
          <ac:chgData name="Daniel Romero" userId="3949116e6f309c2d" providerId="LiveId" clId="{2B2623F4-1F9E-4335-A997-DA8D754E4200}" dt="2021-05-02T21:20:30.012" v="105" actId="478"/>
          <ac:picMkLst>
            <pc:docMk/>
            <pc:sldMk cId="844128968" sldId="266"/>
            <ac:picMk id="8" creationId="{3E07AA5F-8072-9541-85CB-0C9A4C1EBCD5}"/>
          </ac:picMkLst>
        </pc:picChg>
      </pc:sldChg>
      <pc:sldChg chg="addSp modSp del mod delDesignElem">
        <pc:chgData name="Daniel Romero" userId="3949116e6f309c2d" providerId="LiveId" clId="{2B2623F4-1F9E-4335-A997-DA8D754E4200}" dt="2021-05-02T21:21:08.420" v="116" actId="20577"/>
        <pc:sldMkLst>
          <pc:docMk/>
          <pc:sldMk cId="3745136551" sldId="272"/>
        </pc:sldMkLst>
        <pc:spChg chg="mod">
          <ac:chgData name="Daniel Romero" userId="3949116e6f309c2d" providerId="LiveId" clId="{2B2623F4-1F9E-4335-A997-DA8D754E4200}" dt="2021-05-02T21:21:08.420" v="116" actId="20577"/>
          <ac:spMkLst>
            <pc:docMk/>
            <pc:sldMk cId="3745136551" sldId="272"/>
            <ac:spMk id="2" creationId="{23F6D5E8-15CF-4755-910B-1B5A1E777357}"/>
          </ac:spMkLst>
        </pc:spChg>
        <pc:spChg chg="add">
          <ac:chgData name="Daniel Romero" userId="3949116e6f309c2d" providerId="LiveId" clId="{2B2623F4-1F9E-4335-A997-DA8D754E4200}" dt="2021-05-02T20:44:02.440" v="7"/>
          <ac:spMkLst>
            <pc:docMk/>
            <pc:sldMk cId="3745136551" sldId="272"/>
            <ac:spMk id="18" creationId="{59DB74EB-2A7D-443D-B969-8BF48F993159}"/>
          </ac:spMkLst>
        </pc:spChg>
        <pc:spChg chg="add">
          <ac:chgData name="Daniel Romero" userId="3949116e6f309c2d" providerId="LiveId" clId="{2B2623F4-1F9E-4335-A997-DA8D754E4200}" dt="2021-05-02T20:44:02.440" v="7"/>
          <ac:spMkLst>
            <pc:docMk/>
            <pc:sldMk cId="3745136551" sldId="272"/>
            <ac:spMk id="20" creationId="{19036E77-5F7B-494E-A117-FEA947B357EE}"/>
          </ac:spMkLst>
        </pc:spChg>
      </pc:sldChg>
      <pc:sldChg chg="addSp del delDesignElem">
        <pc:chgData name="Daniel Romero" userId="3949116e6f309c2d" providerId="LiveId" clId="{2B2623F4-1F9E-4335-A997-DA8D754E4200}" dt="2021-05-02T20:44:02.440" v="7"/>
        <pc:sldMkLst>
          <pc:docMk/>
          <pc:sldMk cId="1799120912" sldId="273"/>
        </pc:sldMkLst>
        <pc:spChg chg="add">
          <ac:chgData name="Daniel Romero" userId="3949116e6f309c2d" providerId="LiveId" clId="{2B2623F4-1F9E-4335-A997-DA8D754E4200}" dt="2021-05-02T20:44:02.440" v="7"/>
          <ac:spMkLst>
            <pc:docMk/>
            <pc:sldMk cId="1799120912" sldId="273"/>
            <ac:spMk id="11" creationId="{310B1DD0-264A-47E3-A16A-C87AFA51E68A}"/>
          </ac:spMkLst>
        </pc:spChg>
        <pc:spChg chg="add">
          <ac:chgData name="Daniel Romero" userId="3949116e6f309c2d" providerId="LiveId" clId="{2B2623F4-1F9E-4335-A997-DA8D754E4200}" dt="2021-05-02T20:44:02.440" v="7"/>
          <ac:spMkLst>
            <pc:docMk/>
            <pc:sldMk cId="1799120912" sldId="273"/>
            <ac:spMk id="13" creationId="{69C1BB7B-F21E-41A2-B30C-D8507B960282}"/>
          </ac:spMkLst>
        </pc:spChg>
        <pc:spChg chg="add">
          <ac:chgData name="Daniel Romero" userId="3949116e6f309c2d" providerId="LiveId" clId="{2B2623F4-1F9E-4335-A997-DA8D754E4200}" dt="2021-05-02T20:44:02.440" v="7"/>
          <ac:spMkLst>
            <pc:docMk/>
            <pc:sldMk cId="1799120912" sldId="273"/>
            <ac:spMk id="15" creationId="{DF6D7DDE-F8A1-4105-9729-F9EB5F81A360}"/>
          </ac:spMkLst>
        </pc:spChg>
      </pc:sldChg>
      <pc:sldChg chg="addSp modSp del ord delDesignElem">
        <pc:chgData name="Daniel Romero" userId="3949116e6f309c2d" providerId="LiveId" clId="{2B2623F4-1F9E-4335-A997-DA8D754E4200}" dt="2021-05-02T21:15:28.273" v="33"/>
        <pc:sldMkLst>
          <pc:docMk/>
          <pc:sldMk cId="3312689126" sldId="274"/>
        </pc:sldMkLst>
        <pc:spChg chg="add">
          <ac:chgData name="Daniel Romero" userId="3949116e6f309c2d" providerId="LiveId" clId="{2B2623F4-1F9E-4335-A997-DA8D754E4200}" dt="2021-05-02T20:44:02.440" v="7"/>
          <ac:spMkLst>
            <pc:docMk/>
            <pc:sldMk cId="3312689126" sldId="274"/>
            <ac:spMk id="90" creationId="{0E807223-DF88-4D6D-970E-08919E5E02EB}"/>
          </ac:spMkLst>
        </pc:spChg>
        <pc:spChg chg="add">
          <ac:chgData name="Daniel Romero" userId="3949116e6f309c2d" providerId="LiveId" clId="{2B2623F4-1F9E-4335-A997-DA8D754E4200}" dt="2021-05-02T20:44:02.440" v="7"/>
          <ac:spMkLst>
            <pc:docMk/>
            <pc:sldMk cId="3312689126" sldId="274"/>
            <ac:spMk id="92" creationId="{83B91B61-BFCA-4647-957E-A8269BE46F39}"/>
          </ac:spMkLst>
        </pc:spChg>
        <pc:spChg chg="add">
          <ac:chgData name="Daniel Romero" userId="3949116e6f309c2d" providerId="LiveId" clId="{2B2623F4-1F9E-4335-A997-DA8D754E4200}" dt="2021-05-02T20:44:02.440" v="7"/>
          <ac:spMkLst>
            <pc:docMk/>
            <pc:sldMk cId="3312689126" sldId="274"/>
            <ac:spMk id="94" creationId="{92D1D7C6-1C89-420C-8D35-483654167118}"/>
          </ac:spMkLst>
        </pc:spChg>
        <pc:graphicFrameChg chg="mod">
          <ac:chgData name="Daniel Romero" userId="3949116e6f309c2d" providerId="LiveId" clId="{2B2623F4-1F9E-4335-A997-DA8D754E4200}" dt="2021-05-02T21:14:54.690" v="31"/>
          <ac:graphicFrameMkLst>
            <pc:docMk/>
            <pc:sldMk cId="3312689126" sldId="274"/>
            <ac:graphicFrameMk id="11" creationId="{2C3B66B2-5616-4950-BC4A-AF268B5D77D6}"/>
          </ac:graphicFrameMkLst>
        </pc:graphicFrameChg>
      </pc:sldChg>
      <pc:sldChg chg="addSp delSp modSp del mod ord delDesignElem">
        <pc:chgData name="Daniel Romero" userId="3949116e6f309c2d" providerId="LiveId" clId="{2B2623F4-1F9E-4335-A997-DA8D754E4200}" dt="2021-05-02T21:18:49.974" v="85" actId="20577"/>
        <pc:sldMkLst>
          <pc:docMk/>
          <pc:sldMk cId="308869571" sldId="275"/>
        </pc:sldMkLst>
        <pc:spChg chg="add del mod">
          <ac:chgData name="Daniel Romero" userId="3949116e6f309c2d" providerId="LiveId" clId="{2B2623F4-1F9E-4335-A997-DA8D754E4200}" dt="2021-05-02T21:10:47.635" v="17" actId="478"/>
          <ac:spMkLst>
            <pc:docMk/>
            <pc:sldMk cId="308869571" sldId="275"/>
            <ac:spMk id="6" creationId="{497B8793-AA50-4A24-B59D-985D69FD38AF}"/>
          </ac:spMkLst>
        </pc:spChg>
        <pc:spChg chg="add">
          <ac:chgData name="Daniel Romero" userId="3949116e6f309c2d" providerId="LiveId" clId="{2B2623F4-1F9E-4335-A997-DA8D754E4200}" dt="2021-05-02T20:44:02.440" v="7"/>
          <ac:spMkLst>
            <pc:docMk/>
            <pc:sldMk cId="308869571" sldId="275"/>
            <ac:spMk id="90" creationId="{0E807223-DF88-4D6D-970E-08919E5E02EB}"/>
          </ac:spMkLst>
        </pc:spChg>
        <pc:spChg chg="add">
          <ac:chgData name="Daniel Romero" userId="3949116e6f309c2d" providerId="LiveId" clId="{2B2623F4-1F9E-4335-A997-DA8D754E4200}" dt="2021-05-02T20:44:02.440" v="7"/>
          <ac:spMkLst>
            <pc:docMk/>
            <pc:sldMk cId="308869571" sldId="275"/>
            <ac:spMk id="92" creationId="{83B91B61-BFCA-4647-957E-A8269BE46F39}"/>
          </ac:spMkLst>
        </pc:spChg>
        <pc:spChg chg="add">
          <ac:chgData name="Daniel Romero" userId="3949116e6f309c2d" providerId="LiveId" clId="{2B2623F4-1F9E-4335-A997-DA8D754E4200}" dt="2021-05-02T20:44:02.440" v="7"/>
          <ac:spMkLst>
            <pc:docMk/>
            <pc:sldMk cId="308869571" sldId="275"/>
            <ac:spMk id="94" creationId="{92D1D7C6-1C89-420C-8D35-483654167118}"/>
          </ac:spMkLst>
        </pc:spChg>
        <pc:graphicFrameChg chg="mod">
          <ac:chgData name="Daniel Romero" userId="3949116e6f309c2d" providerId="LiveId" clId="{2B2623F4-1F9E-4335-A997-DA8D754E4200}" dt="2021-05-02T21:18:49.974" v="85" actId="20577"/>
          <ac:graphicFrameMkLst>
            <pc:docMk/>
            <pc:sldMk cId="308869571" sldId="275"/>
            <ac:graphicFrameMk id="11" creationId="{2C3B66B2-5616-4950-BC4A-AF268B5D77D6}"/>
          </ac:graphicFrameMkLst>
        </pc:graphicFrameChg>
        <pc:picChg chg="add mod modCrop">
          <ac:chgData name="Daniel Romero" userId="3949116e6f309c2d" providerId="LiveId" clId="{2B2623F4-1F9E-4335-A997-DA8D754E4200}" dt="2021-05-02T21:10:12.620" v="15" actId="1076"/>
          <ac:picMkLst>
            <pc:docMk/>
            <pc:sldMk cId="308869571" sldId="275"/>
            <ac:picMk id="4" creationId="{C499241D-AE2B-4BE3-8396-81A157E6495A}"/>
          </ac:picMkLst>
        </pc:picChg>
        <pc:picChg chg="del">
          <ac:chgData name="Daniel Romero" userId="3949116e6f309c2d" providerId="LiveId" clId="{2B2623F4-1F9E-4335-A997-DA8D754E4200}" dt="2021-05-02T21:10:00.521" v="12" actId="478"/>
          <ac:picMkLst>
            <pc:docMk/>
            <pc:sldMk cId="308869571" sldId="275"/>
            <ac:picMk id="15" creationId="{C7F36DA5-3286-4EAB-8CE6-344245727B63}"/>
          </ac:picMkLst>
        </pc:picChg>
      </pc:sldChg>
      <pc:sldChg chg="add">
        <pc:chgData name="Daniel Romero" userId="3949116e6f309c2d" providerId="LiveId" clId="{2B2623F4-1F9E-4335-A997-DA8D754E4200}" dt="2021-05-02T21:20:03.718" v="86" actId="2890"/>
        <pc:sldMkLst>
          <pc:docMk/>
          <pc:sldMk cId="3922871748" sldId="276"/>
        </pc:sldMkLst>
      </pc:sldChg>
    </pc:docChg>
  </pc:docChgLst>
  <pc:docChgLst>
    <pc:chgData name="Daniel Romero" userId="3949116e6f309c2d" providerId="LiveId" clId="{38B6D4A1-7878-4698-91E1-246E01069306}"/>
    <pc:docChg chg="undo redo custSel addSld delSld modSld delMainMaster">
      <pc:chgData name="Daniel Romero" userId="3949116e6f309c2d" providerId="LiveId" clId="{38B6D4A1-7878-4698-91E1-246E01069306}" dt="2021-05-07T20:54:41.218" v="82" actId="1076"/>
      <pc:docMkLst>
        <pc:docMk/>
      </pc:docMkLst>
      <pc:sldChg chg="del">
        <pc:chgData name="Daniel Romero" userId="3949116e6f309c2d" providerId="LiveId" clId="{38B6D4A1-7878-4698-91E1-246E01069306}" dt="2021-05-07T19:22:32.116" v="19" actId="47"/>
        <pc:sldMkLst>
          <pc:docMk/>
          <pc:sldMk cId="844128968" sldId="266"/>
        </pc:sldMkLst>
      </pc:sldChg>
      <pc:sldChg chg="del">
        <pc:chgData name="Daniel Romero" userId="3949116e6f309c2d" providerId="LiveId" clId="{38B6D4A1-7878-4698-91E1-246E01069306}" dt="2021-05-07T19:22:30.031" v="18" actId="47"/>
        <pc:sldMkLst>
          <pc:docMk/>
          <pc:sldMk cId="3745136551" sldId="272"/>
        </pc:sldMkLst>
      </pc:sldChg>
      <pc:sldChg chg="del">
        <pc:chgData name="Daniel Romero" userId="3949116e6f309c2d" providerId="LiveId" clId="{38B6D4A1-7878-4698-91E1-246E01069306}" dt="2021-05-07T19:19:30.117" v="2" actId="47"/>
        <pc:sldMkLst>
          <pc:docMk/>
          <pc:sldMk cId="3312689126" sldId="274"/>
        </pc:sldMkLst>
      </pc:sldChg>
      <pc:sldChg chg="addSp delSp modSp add mod setBg delDesignElem">
        <pc:chgData name="Daniel Romero" userId="3949116e6f309c2d" providerId="LiveId" clId="{38B6D4A1-7878-4698-91E1-246E01069306}" dt="2021-05-07T20:21:45.298" v="55" actId="313"/>
        <pc:sldMkLst>
          <pc:docMk/>
          <pc:sldMk cId="1810394516" sldId="277"/>
        </pc:sldMkLst>
        <pc:spChg chg="mod">
          <ac:chgData name="Daniel Romero" userId="3949116e6f309c2d" providerId="LiveId" clId="{38B6D4A1-7878-4698-91E1-246E01069306}" dt="2021-05-07T20:21:45.298" v="55" actId="313"/>
          <ac:spMkLst>
            <pc:docMk/>
            <pc:sldMk cId="1810394516" sldId="277"/>
            <ac:spMk id="2" creationId="{23F6D5E8-15CF-4755-910B-1B5A1E777357}"/>
          </ac:spMkLst>
        </pc:spChg>
        <pc:spChg chg="del">
          <ac:chgData name="Daniel Romero" userId="3949116e6f309c2d" providerId="LiveId" clId="{38B6D4A1-7878-4698-91E1-246E01069306}" dt="2021-05-07T19:21:54.246" v="13"/>
          <ac:spMkLst>
            <pc:docMk/>
            <pc:sldMk cId="1810394516" sldId="277"/>
            <ac:spMk id="18" creationId="{59DB74EB-2A7D-443D-B969-8BF48F993159}"/>
          </ac:spMkLst>
        </pc:spChg>
        <pc:spChg chg="del">
          <ac:chgData name="Daniel Romero" userId="3949116e6f309c2d" providerId="LiveId" clId="{38B6D4A1-7878-4698-91E1-246E01069306}" dt="2021-05-07T19:21:54.246" v="13"/>
          <ac:spMkLst>
            <pc:docMk/>
            <pc:sldMk cId="1810394516" sldId="277"/>
            <ac:spMk id="20" creationId="{19036E77-5F7B-494E-A117-FEA947B357EE}"/>
          </ac:spMkLst>
        </pc:spChg>
        <pc:spChg chg="add del">
          <ac:chgData name="Daniel Romero" userId="3949116e6f309c2d" providerId="LiveId" clId="{38B6D4A1-7878-4698-91E1-246E01069306}" dt="2021-05-07T20:21:10.275" v="46" actId="26606"/>
          <ac:spMkLst>
            <pc:docMk/>
            <pc:sldMk cId="1810394516" sldId="277"/>
            <ac:spMk id="75" creationId="{1F9A0C1C-8ABC-401B-8FE9-AC9327C4C587}"/>
          </ac:spMkLst>
        </pc:spChg>
        <pc:spChg chg="add del">
          <ac:chgData name="Daniel Romero" userId="3949116e6f309c2d" providerId="LiveId" clId="{38B6D4A1-7878-4698-91E1-246E01069306}" dt="2021-05-07T20:21:10.275" v="46" actId="26606"/>
          <ac:spMkLst>
            <pc:docMk/>
            <pc:sldMk cId="1810394516" sldId="277"/>
            <ac:spMk id="77" creationId="{BA5783C3-2F96-40A7-A24F-30CB07AA3928}"/>
          </ac:spMkLst>
        </pc:spChg>
        <pc:spChg chg="add del">
          <ac:chgData name="Daniel Romero" userId="3949116e6f309c2d" providerId="LiveId" clId="{38B6D4A1-7878-4698-91E1-246E01069306}" dt="2021-05-07T20:21:10.275" v="46" actId="26606"/>
          <ac:spMkLst>
            <pc:docMk/>
            <pc:sldMk cId="1810394516" sldId="277"/>
            <ac:spMk id="79" creationId="{A9D08DBA-0326-4C4E-ACFB-576F3ABDD2D0}"/>
          </ac:spMkLst>
        </pc:spChg>
        <pc:grpChg chg="add del">
          <ac:chgData name="Daniel Romero" userId="3949116e6f309c2d" providerId="LiveId" clId="{38B6D4A1-7878-4698-91E1-246E01069306}" dt="2021-05-07T20:21:10.275" v="46" actId="26606"/>
          <ac:grpSpMkLst>
            <pc:docMk/>
            <pc:sldMk cId="1810394516" sldId="277"/>
            <ac:grpSpMk id="71" creationId="{449BC34D-9C23-4D6D-8213-1F471AF85B3F}"/>
          </ac:grpSpMkLst>
        </pc:grpChg>
        <pc:grpChg chg="add">
          <ac:chgData name="Daniel Romero" userId="3949116e6f309c2d" providerId="LiveId" clId="{38B6D4A1-7878-4698-91E1-246E01069306}" dt="2021-05-07T20:21:10.279" v="47" actId="26606"/>
          <ac:grpSpMkLst>
            <pc:docMk/>
            <pc:sldMk cId="1810394516" sldId="277"/>
            <ac:grpSpMk id="1028" creationId="{9D9D6BF1-DFF2-4526-9D13-BF339D8C4163}"/>
          </ac:grpSpMkLst>
        </pc:grpChg>
        <pc:picChg chg="add mod">
          <ac:chgData name="Daniel Romero" userId="3949116e6f309c2d" providerId="LiveId" clId="{38B6D4A1-7878-4698-91E1-246E01069306}" dt="2021-05-07T20:21:10.279" v="47" actId="26606"/>
          <ac:picMkLst>
            <pc:docMk/>
            <pc:sldMk cId="1810394516" sldId="277"/>
            <ac:picMk id="1026" creationId="{F1CE1D3B-6BDC-4AB7-BB3C-9D05F6FC68FE}"/>
          </ac:picMkLst>
        </pc:picChg>
      </pc:sldChg>
      <pc:sldChg chg="delSp add setBg delDesignElem">
        <pc:chgData name="Daniel Romero" userId="3949116e6f309c2d" providerId="LiveId" clId="{38B6D4A1-7878-4698-91E1-246E01069306}" dt="2021-05-07T19:19:28.011" v="1"/>
        <pc:sldMkLst>
          <pc:docMk/>
          <pc:sldMk cId="3068302822" sldId="279"/>
        </pc:sldMkLst>
        <pc:spChg chg="del">
          <ac:chgData name="Daniel Romero" userId="3949116e6f309c2d" providerId="LiveId" clId="{38B6D4A1-7878-4698-91E1-246E01069306}" dt="2021-05-07T19:19:28.011" v="1"/>
          <ac:spMkLst>
            <pc:docMk/>
            <pc:sldMk cId="3068302822" sldId="279"/>
            <ac:spMk id="90" creationId="{0E807223-DF88-4D6D-970E-08919E5E02EB}"/>
          </ac:spMkLst>
        </pc:spChg>
        <pc:spChg chg="del">
          <ac:chgData name="Daniel Romero" userId="3949116e6f309c2d" providerId="LiveId" clId="{38B6D4A1-7878-4698-91E1-246E01069306}" dt="2021-05-07T19:19:28.011" v="1"/>
          <ac:spMkLst>
            <pc:docMk/>
            <pc:sldMk cId="3068302822" sldId="279"/>
            <ac:spMk id="92" creationId="{83B91B61-BFCA-4647-957E-A8269BE46F39}"/>
          </ac:spMkLst>
        </pc:spChg>
        <pc:spChg chg="del">
          <ac:chgData name="Daniel Romero" userId="3949116e6f309c2d" providerId="LiveId" clId="{38B6D4A1-7878-4698-91E1-246E01069306}" dt="2021-05-07T19:19:28.011" v="1"/>
          <ac:spMkLst>
            <pc:docMk/>
            <pc:sldMk cId="3068302822" sldId="279"/>
            <ac:spMk id="94" creationId="{92D1D7C6-1C89-420C-8D35-483654167118}"/>
          </ac:spMkLst>
        </pc:spChg>
      </pc:sldChg>
      <pc:sldChg chg="addSp delSp modSp add mod setBg delDesignElem chgLayout">
        <pc:chgData name="Daniel Romero" userId="3949116e6f309c2d" providerId="LiveId" clId="{38B6D4A1-7878-4698-91E1-246E01069306}" dt="2021-05-07T20:23:35.085" v="66" actId="403"/>
        <pc:sldMkLst>
          <pc:docMk/>
          <pc:sldMk cId="2187622195" sldId="280"/>
        </pc:sldMkLst>
        <pc:spChg chg="mod ord">
          <ac:chgData name="Daniel Romero" userId="3949116e6f309c2d" providerId="LiveId" clId="{38B6D4A1-7878-4698-91E1-246E01069306}" dt="2021-05-07T20:23:35.085" v="66" actId="403"/>
          <ac:spMkLst>
            <pc:docMk/>
            <pc:sldMk cId="2187622195" sldId="280"/>
            <ac:spMk id="2" creationId="{23F6D5E8-15CF-4755-910B-1B5A1E777357}"/>
          </ac:spMkLst>
        </pc:spChg>
        <pc:spChg chg="add del mod">
          <ac:chgData name="Daniel Romero" userId="3949116e6f309c2d" providerId="LiveId" clId="{38B6D4A1-7878-4698-91E1-246E01069306}" dt="2021-05-07T20:22:53.104" v="60" actId="478"/>
          <ac:spMkLst>
            <pc:docMk/>
            <pc:sldMk cId="2187622195" sldId="280"/>
            <ac:spMk id="4" creationId="{CBD90277-C271-469B-A413-960231532CB9}"/>
          </ac:spMkLst>
        </pc:spChg>
        <pc:spChg chg="add del mod ord">
          <ac:chgData name="Daniel Romero" userId="3949116e6f309c2d" providerId="LiveId" clId="{38B6D4A1-7878-4698-91E1-246E01069306}" dt="2021-05-07T20:23:25.630" v="65" actId="26606"/>
          <ac:spMkLst>
            <pc:docMk/>
            <pc:sldMk cId="2187622195" sldId="280"/>
            <ac:spMk id="5" creationId="{420B4D08-30E9-417D-BC5F-25C6E3AC8105}"/>
          </ac:spMkLst>
        </pc:spChg>
        <pc:spChg chg="del">
          <ac:chgData name="Daniel Romero" userId="3949116e6f309c2d" providerId="LiveId" clId="{38B6D4A1-7878-4698-91E1-246E01069306}" dt="2021-05-07T19:21:59.686" v="15"/>
          <ac:spMkLst>
            <pc:docMk/>
            <pc:sldMk cId="2187622195" sldId="280"/>
            <ac:spMk id="18" creationId="{59DB74EB-2A7D-443D-B969-8BF48F993159}"/>
          </ac:spMkLst>
        </pc:spChg>
        <pc:spChg chg="del">
          <ac:chgData name="Daniel Romero" userId="3949116e6f309c2d" providerId="LiveId" clId="{38B6D4A1-7878-4698-91E1-246E01069306}" dt="2021-05-07T19:21:59.686" v="15"/>
          <ac:spMkLst>
            <pc:docMk/>
            <pc:sldMk cId="2187622195" sldId="280"/>
            <ac:spMk id="20" creationId="{19036E77-5F7B-494E-A117-FEA947B357EE}"/>
          </ac:spMkLst>
        </pc:spChg>
        <pc:spChg chg="add">
          <ac:chgData name="Daniel Romero" userId="3949116e6f309c2d" providerId="LiveId" clId="{38B6D4A1-7878-4698-91E1-246E01069306}" dt="2021-05-07T20:23:25.630" v="65" actId="26606"/>
          <ac:spMkLst>
            <pc:docMk/>
            <pc:sldMk cId="2187622195" sldId="280"/>
            <ac:spMk id="73" creationId="{CC1026F7-DECB-49B4-A565-518BBA445471}"/>
          </ac:spMkLst>
        </pc:spChg>
        <pc:spChg chg="add del">
          <ac:chgData name="Daniel Romero" userId="3949116e6f309c2d" providerId="LiveId" clId="{38B6D4A1-7878-4698-91E1-246E01069306}" dt="2021-05-07T20:23:25.620" v="64" actId="26606"/>
          <ac:spMkLst>
            <pc:docMk/>
            <pc:sldMk cId="2187622195" sldId="280"/>
            <ac:spMk id="75" creationId="{1F9A0C1C-8ABC-401B-8FE9-AC9327C4C587}"/>
          </ac:spMkLst>
        </pc:spChg>
        <pc:spChg chg="add del">
          <ac:chgData name="Daniel Romero" userId="3949116e6f309c2d" providerId="LiveId" clId="{38B6D4A1-7878-4698-91E1-246E01069306}" dt="2021-05-07T20:23:25.620" v="64" actId="26606"/>
          <ac:spMkLst>
            <pc:docMk/>
            <pc:sldMk cId="2187622195" sldId="280"/>
            <ac:spMk id="77" creationId="{BA5783C3-2F96-40A7-A24F-30CB07AA3928}"/>
          </ac:spMkLst>
        </pc:spChg>
        <pc:spChg chg="add del">
          <ac:chgData name="Daniel Romero" userId="3949116e6f309c2d" providerId="LiveId" clId="{38B6D4A1-7878-4698-91E1-246E01069306}" dt="2021-05-07T20:23:25.620" v="64" actId="26606"/>
          <ac:spMkLst>
            <pc:docMk/>
            <pc:sldMk cId="2187622195" sldId="280"/>
            <ac:spMk id="79" creationId="{A9D08DBA-0326-4C4E-ACFB-576F3ABDD2D0}"/>
          </ac:spMkLst>
        </pc:spChg>
        <pc:spChg chg="add">
          <ac:chgData name="Daniel Romero" userId="3949116e6f309c2d" providerId="LiveId" clId="{38B6D4A1-7878-4698-91E1-246E01069306}" dt="2021-05-07T20:23:25.630" v="65" actId="26606"/>
          <ac:spMkLst>
            <pc:docMk/>
            <pc:sldMk cId="2187622195" sldId="280"/>
            <ac:spMk id="2052" creationId="{1D868099-6145-4BC0-A5EA-74BEF1776BA9}"/>
          </ac:spMkLst>
        </pc:spChg>
        <pc:spChg chg="add">
          <ac:chgData name="Daniel Romero" userId="3949116e6f309c2d" providerId="LiveId" clId="{38B6D4A1-7878-4698-91E1-246E01069306}" dt="2021-05-07T20:23:25.630" v="65" actId="26606"/>
          <ac:spMkLst>
            <pc:docMk/>
            <pc:sldMk cId="2187622195" sldId="280"/>
            <ac:spMk id="2053" creationId="{420B4D08-30E9-417D-BC5F-25C6E3AC8105}"/>
          </ac:spMkLst>
        </pc:spChg>
        <pc:grpChg chg="add del">
          <ac:chgData name="Daniel Romero" userId="3949116e6f309c2d" providerId="LiveId" clId="{38B6D4A1-7878-4698-91E1-246E01069306}" dt="2021-05-07T20:23:25.620" v="64" actId="26606"/>
          <ac:grpSpMkLst>
            <pc:docMk/>
            <pc:sldMk cId="2187622195" sldId="280"/>
            <ac:grpSpMk id="71" creationId="{449BC34D-9C23-4D6D-8213-1F471AF85B3F}"/>
          </ac:grpSpMkLst>
        </pc:grpChg>
        <pc:graphicFrameChg chg="del mod">
          <ac:chgData name="Daniel Romero" userId="3949116e6f309c2d" providerId="LiveId" clId="{38B6D4A1-7878-4698-91E1-246E01069306}" dt="2021-05-07T20:22:50.489" v="59" actId="21"/>
          <ac:graphicFrameMkLst>
            <pc:docMk/>
            <pc:sldMk cId="2187622195" sldId="280"/>
            <ac:graphicFrameMk id="13" creationId="{6BDC48A0-8B3E-CE42-BC22-664690C98213}"/>
          </ac:graphicFrameMkLst>
        </pc:graphicFrameChg>
        <pc:picChg chg="add mod">
          <ac:chgData name="Daniel Romero" userId="3949116e6f309c2d" providerId="LiveId" clId="{38B6D4A1-7878-4698-91E1-246E01069306}" dt="2021-05-07T20:23:25.630" v="65" actId="26606"/>
          <ac:picMkLst>
            <pc:docMk/>
            <pc:sldMk cId="2187622195" sldId="280"/>
            <ac:picMk id="2050" creationId="{B7155B0D-E712-4339-B456-86E40B52B9CA}"/>
          </ac:picMkLst>
        </pc:picChg>
      </pc:sldChg>
      <pc:sldChg chg="delSp add setBg delDesignElem">
        <pc:chgData name="Daniel Romero" userId="3949116e6f309c2d" providerId="LiveId" clId="{38B6D4A1-7878-4698-91E1-246E01069306}" dt="2021-05-07T19:20:28.737" v="5"/>
        <pc:sldMkLst>
          <pc:docMk/>
          <pc:sldMk cId="3193755652" sldId="281"/>
        </pc:sldMkLst>
        <pc:spChg chg="del">
          <ac:chgData name="Daniel Romero" userId="3949116e6f309c2d" providerId="LiveId" clId="{38B6D4A1-7878-4698-91E1-246E01069306}" dt="2021-05-07T19:20:28.737" v="5"/>
          <ac:spMkLst>
            <pc:docMk/>
            <pc:sldMk cId="3193755652" sldId="281"/>
            <ac:spMk id="27" creationId="{1D868099-6145-4BC0-A5EA-74BEF1776BA9}"/>
          </ac:spMkLst>
        </pc:spChg>
        <pc:spChg chg="del">
          <ac:chgData name="Daniel Romero" userId="3949116e6f309c2d" providerId="LiveId" clId="{38B6D4A1-7878-4698-91E1-246E01069306}" dt="2021-05-07T19:20:28.737" v="5"/>
          <ac:spMkLst>
            <pc:docMk/>
            <pc:sldMk cId="3193755652" sldId="281"/>
            <ac:spMk id="29" creationId="{CC1026F7-DECB-49B4-A565-518BBA445471}"/>
          </ac:spMkLst>
        </pc:spChg>
      </pc:sldChg>
      <pc:sldChg chg="add setBg">
        <pc:chgData name="Daniel Romero" userId="3949116e6f309c2d" providerId="LiveId" clId="{38B6D4A1-7878-4698-91E1-246E01069306}" dt="2021-05-07T19:20:20.347" v="3"/>
        <pc:sldMkLst>
          <pc:docMk/>
          <pc:sldMk cId="3197518939" sldId="282"/>
        </pc:sldMkLst>
      </pc:sldChg>
      <pc:sldChg chg="delSp add setBg delDesignElem">
        <pc:chgData name="Daniel Romero" userId="3949116e6f309c2d" providerId="LiveId" clId="{38B6D4A1-7878-4698-91E1-246E01069306}" dt="2021-05-07T19:20:36.205" v="7"/>
        <pc:sldMkLst>
          <pc:docMk/>
          <pc:sldMk cId="367442845" sldId="283"/>
        </pc:sldMkLst>
        <pc:spChg chg="del">
          <ac:chgData name="Daniel Romero" userId="3949116e6f309c2d" providerId="LiveId" clId="{38B6D4A1-7878-4698-91E1-246E01069306}" dt="2021-05-07T19:20:36.205" v="7"/>
          <ac:spMkLst>
            <pc:docMk/>
            <pc:sldMk cId="367442845" sldId="283"/>
            <ac:spMk id="29" creationId="{1F9A0C1C-8ABC-401B-8FE9-AC9327C4C587}"/>
          </ac:spMkLst>
        </pc:spChg>
        <pc:spChg chg="del">
          <ac:chgData name="Daniel Romero" userId="3949116e6f309c2d" providerId="LiveId" clId="{38B6D4A1-7878-4698-91E1-246E01069306}" dt="2021-05-07T19:20:36.205" v="7"/>
          <ac:spMkLst>
            <pc:docMk/>
            <pc:sldMk cId="367442845" sldId="283"/>
            <ac:spMk id="31" creationId="{BA5783C3-2F96-40A7-A24F-30CB07AA3928}"/>
          </ac:spMkLst>
        </pc:spChg>
        <pc:spChg chg="del">
          <ac:chgData name="Daniel Romero" userId="3949116e6f309c2d" providerId="LiveId" clId="{38B6D4A1-7878-4698-91E1-246E01069306}" dt="2021-05-07T19:20:36.205" v="7"/>
          <ac:spMkLst>
            <pc:docMk/>
            <pc:sldMk cId="367442845" sldId="283"/>
            <ac:spMk id="33" creationId="{A9D08DBA-0326-4C4E-ACFB-576F3ABDD2D0}"/>
          </ac:spMkLst>
        </pc:spChg>
        <pc:grpChg chg="del">
          <ac:chgData name="Daniel Romero" userId="3949116e6f309c2d" providerId="LiveId" clId="{38B6D4A1-7878-4698-91E1-246E01069306}" dt="2021-05-07T19:20:36.205" v="7"/>
          <ac:grpSpMkLst>
            <pc:docMk/>
            <pc:sldMk cId="367442845" sldId="283"/>
            <ac:grpSpMk id="25" creationId="{449BC34D-9C23-4D6D-8213-1F471AF85B3F}"/>
          </ac:grpSpMkLst>
        </pc:grpChg>
      </pc:sldChg>
      <pc:sldChg chg="addSp delSp modSp add mod setBg modClrScheme chgLayout">
        <pc:chgData name="Daniel Romero" userId="3949116e6f309c2d" providerId="LiveId" clId="{38B6D4A1-7878-4698-91E1-246E01069306}" dt="2021-05-07T19:24:04.090" v="38" actId="14100"/>
        <pc:sldMkLst>
          <pc:docMk/>
          <pc:sldMk cId="1356877107" sldId="284"/>
        </pc:sldMkLst>
        <pc:spChg chg="mod ord">
          <ac:chgData name="Daniel Romero" userId="3949116e6f309c2d" providerId="LiveId" clId="{38B6D4A1-7878-4698-91E1-246E01069306}" dt="2021-05-07T19:23:45.777" v="34" actId="1076"/>
          <ac:spMkLst>
            <pc:docMk/>
            <pc:sldMk cId="1356877107" sldId="284"/>
            <ac:spMk id="2" creationId="{23F6D5E8-15CF-4755-910B-1B5A1E777357}"/>
          </ac:spMkLst>
        </pc:spChg>
        <pc:spChg chg="add del mod ord">
          <ac:chgData name="Daniel Romero" userId="3949116e6f309c2d" providerId="LiveId" clId="{38B6D4A1-7878-4698-91E1-246E01069306}" dt="2021-05-07T19:23:36.085" v="32"/>
          <ac:spMkLst>
            <pc:docMk/>
            <pc:sldMk cId="1356877107" sldId="284"/>
            <ac:spMk id="3" creationId="{42CC16F6-FC7D-43FB-9265-598981D5B801}"/>
          </ac:spMkLst>
        </pc:spChg>
        <pc:spChg chg="add del mod ord">
          <ac:chgData name="Daniel Romero" userId="3949116e6f309c2d" providerId="LiveId" clId="{38B6D4A1-7878-4698-91E1-246E01069306}" dt="2021-05-07T19:23:55.608" v="36" actId="478"/>
          <ac:spMkLst>
            <pc:docMk/>
            <pc:sldMk cId="1356877107" sldId="284"/>
            <ac:spMk id="4" creationId="{35EBCC70-3C4D-4EA9-89CB-F0F186AFE90C}"/>
          </ac:spMkLst>
        </pc:spChg>
        <pc:picChg chg="mod">
          <ac:chgData name="Daniel Romero" userId="3949116e6f309c2d" providerId="LiveId" clId="{38B6D4A1-7878-4698-91E1-246E01069306}" dt="2021-05-07T19:24:04.090" v="38" actId="14100"/>
          <ac:picMkLst>
            <pc:docMk/>
            <pc:sldMk cId="1356877107" sldId="284"/>
            <ac:picMk id="1028" creationId="{3AB17825-57C4-4327-970B-AF83AEEE352C}"/>
          </ac:picMkLst>
        </pc:picChg>
      </pc:sldChg>
      <pc:sldChg chg="addSp delSp modSp add mod setBg modClrScheme chgLayout">
        <pc:chgData name="Daniel Romero" userId="3949116e6f309c2d" providerId="LiveId" clId="{38B6D4A1-7878-4698-91E1-246E01069306}" dt="2021-05-07T19:24:43.558" v="43" actId="1076"/>
        <pc:sldMkLst>
          <pc:docMk/>
          <pc:sldMk cId="3109208171" sldId="285"/>
        </pc:sldMkLst>
        <pc:spChg chg="mod ord">
          <ac:chgData name="Daniel Romero" userId="3949116e6f309c2d" providerId="LiveId" clId="{38B6D4A1-7878-4698-91E1-246E01069306}" dt="2021-05-07T19:24:27.824" v="41" actId="21"/>
          <ac:spMkLst>
            <pc:docMk/>
            <pc:sldMk cId="3109208171" sldId="285"/>
            <ac:spMk id="2" creationId="{23F6D5E8-15CF-4755-910B-1B5A1E777357}"/>
          </ac:spMkLst>
        </pc:spChg>
        <pc:spChg chg="add del mod ord">
          <ac:chgData name="Daniel Romero" userId="3949116e6f309c2d" providerId="LiveId" clId="{38B6D4A1-7878-4698-91E1-246E01069306}" dt="2021-05-07T19:24:23.786" v="40" actId="700"/>
          <ac:spMkLst>
            <pc:docMk/>
            <pc:sldMk cId="3109208171" sldId="285"/>
            <ac:spMk id="3" creationId="{09C611B0-C595-44D7-A21F-697C722A87AD}"/>
          </ac:spMkLst>
        </pc:spChg>
        <pc:spChg chg="add mod">
          <ac:chgData name="Daniel Romero" userId="3949116e6f309c2d" providerId="LiveId" clId="{38B6D4A1-7878-4698-91E1-246E01069306}" dt="2021-05-07T19:24:43.558" v="43" actId="1076"/>
          <ac:spMkLst>
            <pc:docMk/>
            <pc:sldMk cId="3109208171" sldId="285"/>
            <ac:spMk id="6" creationId="{451B9735-6AF7-46FF-A751-D38D818127EB}"/>
          </ac:spMkLst>
        </pc:spChg>
      </pc:sldChg>
      <pc:sldChg chg="add del">
        <pc:chgData name="Daniel Romero" userId="3949116e6f309c2d" providerId="LiveId" clId="{38B6D4A1-7878-4698-91E1-246E01069306}" dt="2021-05-07T19:21:36.798" v="11"/>
        <pc:sldMkLst>
          <pc:docMk/>
          <pc:sldMk cId="839105742" sldId="286"/>
        </pc:sldMkLst>
      </pc:sldChg>
      <pc:sldChg chg="addSp delSp modSp add mod setBg addAnim delDesignElem">
        <pc:chgData name="Daniel Romero" userId="3949116e6f309c2d" providerId="LiveId" clId="{38B6D4A1-7878-4698-91E1-246E01069306}" dt="2021-05-07T20:33:15.815" v="75"/>
        <pc:sldMkLst>
          <pc:docMk/>
          <pc:sldMk cId="1610863245" sldId="286"/>
        </pc:sldMkLst>
        <pc:spChg chg="mod">
          <ac:chgData name="Daniel Romero" userId="3949116e6f309c2d" providerId="LiveId" clId="{38B6D4A1-7878-4698-91E1-246E01069306}" dt="2021-05-07T20:33:15.813" v="73" actId="26606"/>
          <ac:spMkLst>
            <pc:docMk/>
            <pc:sldMk cId="1610863245" sldId="286"/>
            <ac:spMk id="2" creationId="{23F6D5E8-15CF-4755-910B-1B5A1E777357}"/>
          </ac:spMkLst>
        </pc:spChg>
        <pc:spChg chg="add del mod">
          <ac:chgData name="Daniel Romero" userId="3949116e6f309c2d" providerId="LiveId" clId="{38B6D4A1-7878-4698-91E1-246E01069306}" dt="2021-05-07T20:24:01.164" v="68" actId="21"/>
          <ac:spMkLst>
            <pc:docMk/>
            <pc:sldMk cId="1610863245" sldId="286"/>
            <ac:spMk id="4" creationId="{3F29631A-D346-4C61-9956-1982F7C7016D}"/>
          </ac:spMkLst>
        </pc:spChg>
        <pc:spChg chg="add del mod">
          <ac:chgData name="Daniel Romero" userId="3949116e6f309c2d" providerId="LiveId" clId="{38B6D4A1-7878-4698-91E1-246E01069306}" dt="2021-05-07T20:32:57.991" v="70"/>
          <ac:spMkLst>
            <pc:docMk/>
            <pc:sldMk cId="1610863245" sldId="286"/>
            <ac:spMk id="8" creationId="{8C86E207-66E7-4A15-94BF-915378A0880C}"/>
          </ac:spMkLst>
        </pc:spChg>
        <pc:spChg chg="del">
          <ac:chgData name="Daniel Romero" userId="3949116e6f309c2d" providerId="LiveId" clId="{38B6D4A1-7878-4698-91E1-246E01069306}" dt="2021-05-07T19:22:04.881" v="17"/>
          <ac:spMkLst>
            <pc:docMk/>
            <pc:sldMk cId="1610863245" sldId="286"/>
            <ac:spMk id="18" creationId="{59DB74EB-2A7D-443D-B969-8BF48F993159}"/>
          </ac:spMkLst>
        </pc:spChg>
        <pc:spChg chg="del">
          <ac:chgData name="Daniel Romero" userId="3949116e6f309c2d" providerId="LiveId" clId="{38B6D4A1-7878-4698-91E1-246E01069306}" dt="2021-05-07T19:22:04.881" v="17"/>
          <ac:spMkLst>
            <pc:docMk/>
            <pc:sldMk cId="1610863245" sldId="286"/>
            <ac:spMk id="20" creationId="{19036E77-5F7B-494E-A117-FEA947B357EE}"/>
          </ac:spMkLst>
        </pc:spChg>
        <pc:grpChg chg="add">
          <ac:chgData name="Daniel Romero" userId="3949116e6f309c2d" providerId="LiveId" clId="{38B6D4A1-7878-4698-91E1-246E01069306}" dt="2021-05-07T20:33:15.813" v="73" actId="26606"/>
          <ac:grpSpMkLst>
            <pc:docMk/>
            <pc:sldMk cId="1610863245" sldId="286"/>
            <ac:grpSpMk id="71" creationId="{9D9D6BF1-DFF2-4526-9D13-BF339D8C4163}"/>
          </ac:grpSpMkLst>
        </pc:grpChg>
        <pc:graphicFrameChg chg="del">
          <ac:chgData name="Daniel Romero" userId="3949116e6f309c2d" providerId="LiveId" clId="{38B6D4A1-7878-4698-91E1-246E01069306}" dt="2021-05-07T20:23:58.749" v="67" actId="21"/>
          <ac:graphicFrameMkLst>
            <pc:docMk/>
            <pc:sldMk cId="1610863245" sldId="286"/>
            <ac:graphicFrameMk id="13" creationId="{6BDC48A0-8B3E-CE42-BC22-664690C98213}"/>
          </ac:graphicFrameMkLst>
        </pc:graphicFrameChg>
        <pc:picChg chg="add mod">
          <ac:chgData name="Daniel Romero" userId="3949116e6f309c2d" providerId="LiveId" clId="{38B6D4A1-7878-4698-91E1-246E01069306}" dt="2021-05-07T20:33:15.813" v="73" actId="26606"/>
          <ac:picMkLst>
            <pc:docMk/>
            <pc:sldMk cId="1610863245" sldId="286"/>
            <ac:picMk id="3074" creationId="{0816C8C3-BC8A-45B6-A09B-ED17B6B53227}"/>
          </ac:picMkLst>
        </pc:picChg>
      </pc:sldChg>
      <pc:sldChg chg="addSp delSp modSp add">
        <pc:chgData name="Daniel Romero" userId="3949116e6f309c2d" providerId="LiveId" clId="{38B6D4A1-7878-4698-91E1-246E01069306}" dt="2021-05-07T20:54:41.218" v="82" actId="1076"/>
        <pc:sldMkLst>
          <pc:docMk/>
          <pc:sldMk cId="919428436" sldId="287"/>
        </pc:sldMkLst>
        <pc:picChg chg="add mod">
          <ac:chgData name="Daniel Romero" userId="3949116e6f309c2d" providerId="LiveId" clId="{38B6D4A1-7878-4698-91E1-246E01069306}" dt="2021-05-07T20:54:41.218" v="82" actId="1076"/>
          <ac:picMkLst>
            <pc:docMk/>
            <pc:sldMk cId="919428436" sldId="287"/>
            <ac:picMk id="3" creationId="{DEA32F5B-D520-4287-A8D0-EE17964E606B}"/>
          </ac:picMkLst>
        </pc:picChg>
        <pc:picChg chg="del">
          <ac:chgData name="Daniel Romero" userId="3949116e6f309c2d" providerId="LiveId" clId="{38B6D4A1-7878-4698-91E1-246E01069306}" dt="2021-05-07T20:54:21.715" v="77" actId="478"/>
          <ac:picMkLst>
            <pc:docMk/>
            <pc:sldMk cId="919428436" sldId="287"/>
            <ac:picMk id="1026" creationId="{F1CE1D3B-6BDC-4AB7-BB3C-9D05F6FC68FE}"/>
          </ac:picMkLst>
        </pc:picChg>
      </pc:sldChg>
      <pc:sldMasterChg chg="del delSldLayout">
        <pc:chgData name="Daniel Romero" userId="3949116e6f309c2d" providerId="LiveId" clId="{38B6D4A1-7878-4698-91E1-246E01069306}" dt="2021-05-07T19:23:01.962" v="22" actId="700"/>
        <pc:sldMasterMkLst>
          <pc:docMk/>
          <pc:sldMasterMk cId="3968511964" sldId="2147483648"/>
        </pc:sldMasterMkLst>
        <pc:sldLayoutChg chg="del">
          <pc:chgData name="Daniel Romero" userId="3949116e6f309c2d" providerId="LiveId" clId="{38B6D4A1-7878-4698-91E1-246E01069306}" dt="2021-05-07T19:23:01.962" v="22" actId="700"/>
          <pc:sldLayoutMkLst>
            <pc:docMk/>
            <pc:sldMasterMk cId="3968511964" sldId="2147483648"/>
            <pc:sldLayoutMk cId="2392029200" sldId="2147483649"/>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640508979" sldId="2147483650"/>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54496045" sldId="2147483651"/>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697355587" sldId="2147483652"/>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488161184" sldId="2147483653"/>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702877712" sldId="2147483654"/>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40915564" sldId="2147483655"/>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52448278" sldId="2147483656"/>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601338603" sldId="2147483657"/>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131348829" sldId="2147483658"/>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196776644" sldId="21474836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Perform an Exploratory Data Analysis (EDA) of two different hotels. (city and beach) </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Cancelations are the main revenue leakage in the propriety management Find correlations between Cancelation and various factors.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Create Action Plans to reduce cancelations</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custLinFactNeighborX="-4034" custLinFactNeighborY="-2921"/>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a:noFill/>
        </a:ln>
      </dgm:spPr>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Where do the guests come from?</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Which month have the highest number of cancelations?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How many bookings were canceled</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E06ECA63-74AA-4662-A1E4-35AFD2A0DAC2}">
      <dgm:prSet/>
      <dgm:spPr/>
      <dgm:t>
        <a:bodyPr/>
        <a:lstStyle/>
        <a:p>
          <a:pPr>
            <a:lnSpc>
              <a:spcPct val="100000"/>
            </a:lnSpc>
          </a:pPr>
          <a:r>
            <a:rPr lang="en-US" dirty="0"/>
            <a:t>Bookings by market segment</a:t>
          </a:r>
        </a:p>
      </dgm:t>
    </dgm:pt>
    <dgm:pt modelId="{ED6D8E66-9C72-4C83-9451-23D5A98E6704}" type="parTrans" cxnId="{E8DCA81B-B6D3-4BB9-B873-79E1F205D06C}">
      <dgm:prSet/>
      <dgm:spPr/>
      <dgm:t>
        <a:bodyPr/>
        <a:lstStyle/>
        <a:p>
          <a:endParaRPr lang="en-US"/>
        </a:p>
      </dgm:t>
    </dgm:pt>
    <dgm:pt modelId="{7C073861-2500-4677-BE23-A8A3C194E293}" type="sibTrans" cxnId="{E8DCA81B-B6D3-4BB9-B873-79E1F205D06C}">
      <dgm:prSet/>
      <dgm:spPr/>
      <dgm:t>
        <a:bodyPr/>
        <a:lstStyle/>
        <a:p>
          <a:endParaRPr lang="en-US"/>
        </a:p>
      </dgm:t>
    </dgm:pt>
    <dgm:pt modelId="{D8B15076-C707-4C2F-B03A-A5B835B40141}">
      <dgm:prSet/>
      <dgm:spPr/>
      <dgm:t>
        <a:bodyPr/>
        <a:lstStyle/>
        <a:p>
          <a:pPr>
            <a:lnSpc>
              <a:spcPct val="100000"/>
            </a:lnSpc>
          </a:pPr>
          <a:r>
            <a:rPr lang="en-US" dirty="0"/>
            <a:t>Which are the busiest month?</a:t>
          </a:r>
        </a:p>
      </dgm:t>
    </dgm:pt>
    <dgm:pt modelId="{542F9A6D-2B69-4417-B147-029AAAE35045}" type="parTrans" cxnId="{978AF669-F981-4D80-A29E-68019CDEF9E8}">
      <dgm:prSet/>
      <dgm:spPr/>
      <dgm:t>
        <a:bodyPr/>
        <a:lstStyle/>
        <a:p>
          <a:endParaRPr lang="en-US"/>
        </a:p>
      </dgm:t>
    </dgm:pt>
    <dgm:pt modelId="{A249C3EF-89E3-462F-88F4-91F2ED559CA9}" type="sibTrans" cxnId="{978AF669-F981-4D80-A29E-68019CDEF9E8}">
      <dgm:prSet/>
      <dgm:spPr/>
      <dgm:t>
        <a:bodyPr/>
        <a:lstStyle/>
        <a:p>
          <a:endParaRPr lang="en-US"/>
        </a:p>
      </dgm:t>
    </dgm:pt>
    <dgm:pt modelId="{EA9DC24A-4BF5-429D-BE55-3CEF8CAFDABE}">
      <dgm:prSet/>
      <dgm:spPr/>
      <dgm:t>
        <a:bodyPr/>
        <a:lstStyle/>
        <a:p>
          <a:pPr>
            <a:lnSpc>
              <a:spcPct val="100000"/>
            </a:lnSpc>
          </a:pPr>
          <a:r>
            <a:rPr lang="en-US" dirty="0"/>
            <a:t>How much do guests pay for a room per night?</a:t>
          </a:r>
        </a:p>
      </dgm:t>
    </dgm:pt>
    <dgm:pt modelId="{DC84D8F2-4834-4A1E-902A-BB8A2A3F02E2}" type="parTrans" cxnId="{58A9192F-A184-4A18-B990-DA6E36FA5173}">
      <dgm:prSet/>
      <dgm:spPr/>
      <dgm:t>
        <a:bodyPr/>
        <a:lstStyle/>
        <a:p>
          <a:endParaRPr lang="en-US"/>
        </a:p>
      </dgm:t>
    </dgm:pt>
    <dgm:pt modelId="{268B170F-A22A-4189-A9B1-6CF83C310852}" type="sibTrans" cxnId="{58A9192F-A184-4A18-B990-DA6E36FA5173}">
      <dgm:prSet/>
      <dgm:spPr/>
      <dgm:t>
        <a:bodyPr/>
        <a:lstStyle/>
        <a:p>
          <a:endParaRPr lang="en-US"/>
        </a:p>
      </dgm:t>
    </dgm:pt>
    <dgm:pt modelId="{0237731A-8EC1-4BFF-9E14-464737AA058F}">
      <dgm:prSet/>
      <dgm:spPr/>
      <dgm:t>
        <a:bodyPr/>
        <a:lstStyle/>
        <a:p>
          <a:pPr>
            <a:lnSpc>
              <a:spcPct val="100000"/>
            </a:lnSpc>
          </a:pPr>
          <a:r>
            <a:rPr lang="en-US" dirty="0"/>
            <a:t>How does the price per night vary over the year?</a:t>
          </a:r>
        </a:p>
      </dgm:t>
    </dgm:pt>
    <dgm:pt modelId="{2071895E-6193-46EB-85F8-340F31308033}" type="parTrans" cxnId="{D88562C4-CA94-4713-B175-67CE4579815E}">
      <dgm:prSet/>
      <dgm:spPr/>
      <dgm:t>
        <a:bodyPr/>
        <a:lstStyle/>
        <a:p>
          <a:endParaRPr lang="en-US"/>
        </a:p>
      </dgm:t>
    </dgm:pt>
    <dgm:pt modelId="{FFF72DDC-DBDF-4347-B44F-E86E91102A43}" type="sibTrans" cxnId="{D88562C4-CA94-4713-B175-67CE4579815E}">
      <dgm:prSet/>
      <dgm:spPr/>
      <dgm:t>
        <a:bodyPr/>
        <a:lstStyle/>
        <a:p>
          <a:endParaRPr lang="en-US"/>
        </a:p>
      </dgm:t>
    </dgm:pt>
    <dgm:pt modelId="{DEE0D171-DECC-4389-BF9A-F34ECFEED15E}">
      <dgm:prSet/>
      <dgm:spPr/>
      <dgm:t>
        <a:bodyPr/>
        <a:lstStyle/>
        <a:p>
          <a:pPr>
            <a:lnSpc>
              <a:spcPct val="100000"/>
            </a:lnSpc>
          </a:pPr>
          <a:r>
            <a:rPr lang="en-US" dirty="0"/>
            <a:t>How long do people stay at the hotels?</a:t>
          </a:r>
        </a:p>
      </dgm:t>
    </dgm:pt>
    <dgm:pt modelId="{32C31CA3-49CD-431B-AA2F-17DD520612C5}" type="parTrans" cxnId="{D1D8723C-CD09-4137-82B0-8216CB833236}">
      <dgm:prSet/>
      <dgm:spPr/>
      <dgm:t>
        <a:bodyPr/>
        <a:lstStyle/>
        <a:p>
          <a:endParaRPr lang="en-US"/>
        </a:p>
      </dgm:t>
    </dgm:pt>
    <dgm:pt modelId="{CBA3BF0B-5072-45EB-A0E6-7E540351BDBA}" type="sibTrans" cxnId="{D1D8723C-CD09-4137-82B0-8216CB833236}">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8"/>
      <dgm:spPr/>
    </dgm:pt>
    <dgm:pt modelId="{6B154ADC-7C71-49D8-B272-61A29620255E}" type="pres">
      <dgm:prSet presAssocID="{41CDB9B8-E81E-41E7-AE89-8F6EDFC88D92}"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lobe outline"/>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8">
        <dgm:presLayoutVars>
          <dgm:chMax val="0"/>
          <dgm:chPref val="0"/>
        </dgm:presLayoutVars>
      </dgm:prSet>
      <dgm:spPr/>
    </dgm:pt>
    <dgm:pt modelId="{F7E222F4-C766-4010-93A0-7F5C3ECC40EC}" type="pres">
      <dgm:prSet presAssocID="{BA791450-8D1E-4A6F-B71D-2984D9E245C4}" presName="sibTrans" presStyleCnt="0"/>
      <dgm:spPr/>
    </dgm:pt>
    <dgm:pt modelId="{0BEF7BDA-615B-4090-B0F0-03F84FB6A005}" type="pres">
      <dgm:prSet presAssocID="{EA9DC24A-4BF5-429D-BE55-3CEF8CAFDABE}" presName="compNode" presStyleCnt="0"/>
      <dgm:spPr/>
    </dgm:pt>
    <dgm:pt modelId="{20619FB8-1262-44B7-AA3C-B0A77BB8E820}" type="pres">
      <dgm:prSet presAssocID="{EA9DC24A-4BF5-429D-BE55-3CEF8CAFDABE}" presName="bgRect" presStyleLbl="bgShp" presStyleIdx="1" presStyleCnt="8"/>
      <dgm:spPr/>
    </dgm:pt>
    <dgm:pt modelId="{E5C63793-5620-4960-9094-738D2D797D0A}" type="pres">
      <dgm:prSet presAssocID="{EA9DC24A-4BF5-429D-BE55-3CEF8CAFDABE}"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ound with solid fill"/>
        </a:ext>
      </dgm:extLst>
    </dgm:pt>
    <dgm:pt modelId="{D975452D-681E-48F2-A535-28C7233FBBB8}" type="pres">
      <dgm:prSet presAssocID="{EA9DC24A-4BF5-429D-BE55-3CEF8CAFDABE}" presName="spaceRect" presStyleCnt="0"/>
      <dgm:spPr/>
    </dgm:pt>
    <dgm:pt modelId="{6C8BFF6A-FB5D-4B7F-847A-BBBA4CFEA579}" type="pres">
      <dgm:prSet presAssocID="{EA9DC24A-4BF5-429D-BE55-3CEF8CAFDABE}" presName="parTx" presStyleLbl="revTx" presStyleIdx="1" presStyleCnt="8">
        <dgm:presLayoutVars>
          <dgm:chMax val="0"/>
          <dgm:chPref val="0"/>
        </dgm:presLayoutVars>
      </dgm:prSet>
      <dgm:spPr/>
    </dgm:pt>
    <dgm:pt modelId="{AB53270F-1BCE-4B9D-A732-54E893C54230}" type="pres">
      <dgm:prSet presAssocID="{268B170F-A22A-4189-A9B1-6CF83C310852}" presName="sibTrans" presStyleCnt="0"/>
      <dgm:spPr/>
    </dgm:pt>
    <dgm:pt modelId="{A8F332F3-F76B-4A3E-AE1A-6649D418D3C2}" type="pres">
      <dgm:prSet presAssocID="{0237731A-8EC1-4BFF-9E14-464737AA058F}" presName="compNode" presStyleCnt="0"/>
      <dgm:spPr/>
    </dgm:pt>
    <dgm:pt modelId="{482E27DB-5F77-40EE-8690-97A0E55825F3}" type="pres">
      <dgm:prSet presAssocID="{0237731A-8EC1-4BFF-9E14-464737AA058F}" presName="bgRect" presStyleLbl="bgShp" presStyleIdx="2" presStyleCnt="8"/>
      <dgm:spPr/>
    </dgm:pt>
    <dgm:pt modelId="{74CB8065-46B5-4C64-BE66-CA924F42605A}" type="pres">
      <dgm:prSet presAssocID="{0237731A-8EC1-4BFF-9E14-464737AA058F}"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with solid fill"/>
        </a:ext>
      </dgm:extLst>
    </dgm:pt>
    <dgm:pt modelId="{5D587CAF-87D9-49FC-90A7-449C74DBD4F6}" type="pres">
      <dgm:prSet presAssocID="{0237731A-8EC1-4BFF-9E14-464737AA058F}" presName="spaceRect" presStyleCnt="0"/>
      <dgm:spPr/>
    </dgm:pt>
    <dgm:pt modelId="{B09DBB15-2A8A-4CFF-9AF5-D2644D5B1921}" type="pres">
      <dgm:prSet presAssocID="{0237731A-8EC1-4BFF-9E14-464737AA058F}" presName="parTx" presStyleLbl="revTx" presStyleIdx="2" presStyleCnt="8">
        <dgm:presLayoutVars>
          <dgm:chMax val="0"/>
          <dgm:chPref val="0"/>
        </dgm:presLayoutVars>
      </dgm:prSet>
      <dgm:spPr/>
    </dgm:pt>
    <dgm:pt modelId="{0927AA0B-3167-41CA-99D9-54479B52F630}" type="pres">
      <dgm:prSet presAssocID="{FFF72DDC-DBDF-4347-B44F-E86E91102A43}" presName="sibTrans" presStyleCnt="0"/>
      <dgm:spPr/>
    </dgm:pt>
    <dgm:pt modelId="{75A7B085-DF77-4A7B-B33B-2C393AF47CE8}" type="pres">
      <dgm:prSet presAssocID="{D8B15076-C707-4C2F-B03A-A5B835B40141}" presName="compNode" presStyleCnt="0"/>
      <dgm:spPr/>
    </dgm:pt>
    <dgm:pt modelId="{3221A4DA-968F-4B90-8B4E-61FB61213A45}" type="pres">
      <dgm:prSet presAssocID="{D8B15076-C707-4C2F-B03A-A5B835B40141}" presName="bgRect" presStyleLbl="bgShp" presStyleIdx="3" presStyleCnt="8"/>
      <dgm:spPr/>
    </dgm:pt>
    <dgm:pt modelId="{05E43B98-47F3-4E71-BE52-939D6F7BDDD3}" type="pres">
      <dgm:prSet presAssocID="{D8B15076-C707-4C2F-B03A-A5B835B40141}"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otel Bell outline"/>
        </a:ext>
      </dgm:extLst>
    </dgm:pt>
    <dgm:pt modelId="{20FC9413-F444-4152-B8B8-C47CF42C6FB1}" type="pres">
      <dgm:prSet presAssocID="{D8B15076-C707-4C2F-B03A-A5B835B40141}" presName="spaceRect" presStyleCnt="0"/>
      <dgm:spPr/>
    </dgm:pt>
    <dgm:pt modelId="{0276CA8B-D6E4-4C19-B6C1-6A0D54C5B9E2}" type="pres">
      <dgm:prSet presAssocID="{D8B15076-C707-4C2F-B03A-A5B835B40141}" presName="parTx" presStyleLbl="revTx" presStyleIdx="3" presStyleCnt="8">
        <dgm:presLayoutVars>
          <dgm:chMax val="0"/>
          <dgm:chPref val="0"/>
        </dgm:presLayoutVars>
      </dgm:prSet>
      <dgm:spPr/>
    </dgm:pt>
    <dgm:pt modelId="{32F7EED6-79D8-4D40-A6CE-12F67C53AA9F}" type="pres">
      <dgm:prSet presAssocID="{A249C3EF-89E3-462F-88F4-91F2ED559CA9}" presName="sibTrans" presStyleCnt="0"/>
      <dgm:spPr/>
    </dgm:pt>
    <dgm:pt modelId="{B48DDE5A-B4D9-4F4A-9A39-664BDF89E63A}" type="pres">
      <dgm:prSet presAssocID="{DEE0D171-DECC-4389-BF9A-F34ECFEED15E}" presName="compNode" presStyleCnt="0"/>
      <dgm:spPr/>
    </dgm:pt>
    <dgm:pt modelId="{B54D880D-7C2D-4882-9220-74867049593B}" type="pres">
      <dgm:prSet presAssocID="{DEE0D171-DECC-4389-BF9A-F34ECFEED15E}" presName="bgRect" presStyleLbl="bgShp" presStyleIdx="4" presStyleCnt="8"/>
      <dgm:spPr/>
    </dgm:pt>
    <dgm:pt modelId="{2526A8B7-1DBD-4EE6-8382-12079BA42A6B}" type="pres">
      <dgm:prSet presAssocID="{DEE0D171-DECC-4389-BF9A-F34ECFEED15E}"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onthly calendar outline"/>
        </a:ext>
      </dgm:extLst>
    </dgm:pt>
    <dgm:pt modelId="{C9F2ABB6-F96B-4947-9842-FABCF2C45EE2}" type="pres">
      <dgm:prSet presAssocID="{DEE0D171-DECC-4389-BF9A-F34ECFEED15E}" presName="spaceRect" presStyleCnt="0"/>
      <dgm:spPr/>
    </dgm:pt>
    <dgm:pt modelId="{C459601F-5468-44EF-AA47-9D583CF98B0C}" type="pres">
      <dgm:prSet presAssocID="{DEE0D171-DECC-4389-BF9A-F34ECFEED15E}" presName="parTx" presStyleLbl="revTx" presStyleIdx="4" presStyleCnt="8">
        <dgm:presLayoutVars>
          <dgm:chMax val="0"/>
          <dgm:chPref val="0"/>
        </dgm:presLayoutVars>
      </dgm:prSet>
      <dgm:spPr/>
    </dgm:pt>
    <dgm:pt modelId="{B9C9DF1B-3139-40B7-9129-438D89E089CA}" type="pres">
      <dgm:prSet presAssocID="{CBA3BF0B-5072-45EB-A0E6-7E540351BDBA}" presName="sibTrans" presStyleCnt="0"/>
      <dgm:spPr/>
    </dgm:pt>
    <dgm:pt modelId="{A78550C9-705D-4385-99B6-009B8E4FBE8B}" type="pres">
      <dgm:prSet presAssocID="{E06ECA63-74AA-4662-A1E4-35AFD2A0DAC2}" presName="compNode" presStyleCnt="0"/>
      <dgm:spPr/>
    </dgm:pt>
    <dgm:pt modelId="{BF7B4FFB-9DA5-43B7-87F9-65B049203CDA}" type="pres">
      <dgm:prSet presAssocID="{E06ECA63-74AA-4662-A1E4-35AFD2A0DAC2}" presName="bgRect" presStyleLbl="bgShp" presStyleIdx="5" presStyleCnt="8"/>
      <dgm:spPr/>
    </dgm:pt>
    <dgm:pt modelId="{1F400B26-5295-4704-9FBD-E0DDFDB6BE9C}" type="pres">
      <dgm:prSet presAssocID="{E06ECA63-74AA-4662-A1E4-35AFD2A0DAC2}" presName="iconRect" presStyleLbl="node1" presStyleIdx="5" presStyleCnt="8" custLinFactNeighborX="-2709" custLinFactNeighborY="870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yramid with levels outline"/>
        </a:ext>
      </dgm:extLst>
    </dgm:pt>
    <dgm:pt modelId="{F57C605C-AA7E-4E34-8414-048773C094F3}" type="pres">
      <dgm:prSet presAssocID="{E06ECA63-74AA-4662-A1E4-35AFD2A0DAC2}" presName="spaceRect" presStyleCnt="0"/>
      <dgm:spPr/>
    </dgm:pt>
    <dgm:pt modelId="{FA11D374-D1B2-409E-B4AA-E30353BDB1EA}" type="pres">
      <dgm:prSet presAssocID="{E06ECA63-74AA-4662-A1E4-35AFD2A0DAC2}" presName="parTx" presStyleLbl="revTx" presStyleIdx="5" presStyleCnt="8">
        <dgm:presLayoutVars>
          <dgm:chMax val="0"/>
          <dgm:chPref val="0"/>
        </dgm:presLayoutVars>
      </dgm:prSet>
      <dgm:spPr/>
    </dgm:pt>
    <dgm:pt modelId="{E4CC02EE-63BD-4185-9A88-D23D8B9EEB57}" type="pres">
      <dgm:prSet presAssocID="{7C073861-2500-4677-BE23-A8A3C194E293}"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6" presStyleCnt="8"/>
      <dgm:spPr/>
    </dgm:pt>
    <dgm:pt modelId="{9EC1BAA1-CEB2-4B9D-A637-07137D038F05}" type="pres">
      <dgm:prSet presAssocID="{8E185869-F0D4-43E2-B08A-2F3E83EE98F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6" presStyleCnt="8">
        <dgm:presLayoutVars>
          <dgm:chMax val="0"/>
          <dgm:chPref val="0"/>
        </dgm:presLayoutVars>
      </dgm:prSet>
      <dgm:spPr/>
    </dgm:pt>
    <dgm:pt modelId="{94F49615-87BF-45C1-86E7-C7BE6077AA13}" type="pres">
      <dgm:prSet presAssocID="{77D0876E-2BA2-4E28-ADB5-9885FCB7156A}"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7" presStyleCnt="8"/>
      <dgm:spPr/>
    </dgm:pt>
    <dgm:pt modelId="{1E7A56FE-768E-48F9-ABA8-AAF197C8B2AB}" type="pres">
      <dgm:prSet presAssocID="{4D7D34C7-9466-4514-BF51-7396C17436B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lose outline"/>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7" presStyleCnt="8">
        <dgm:presLayoutVars>
          <dgm:chMax val="0"/>
          <dgm:chPref val="0"/>
        </dgm:presLayoutVars>
      </dgm:prSet>
      <dgm:spPr/>
    </dgm:pt>
  </dgm:ptLst>
  <dgm:cxnLst>
    <dgm:cxn modelId="{1184A712-41E1-43EE-94AB-28872107D397}" type="presOf" srcId="{41CDB9B8-E81E-41E7-AE89-8F6EDFC88D92}" destId="{8ABDDEF2-D3EE-48F5-810E-D8B8D64CB1D1}" srcOrd="0" destOrd="0" presId="urn:microsoft.com/office/officeart/2018/2/layout/IconVerticalSolidList"/>
    <dgm:cxn modelId="{B2EE7215-2006-4F09-B15B-7AB3AA75C5E3}" type="presOf" srcId="{DEE0D171-DECC-4389-BF9A-F34ECFEED15E}" destId="{C459601F-5468-44EF-AA47-9D583CF98B0C}" srcOrd="0" destOrd="0" presId="urn:microsoft.com/office/officeart/2018/2/layout/IconVerticalSolidList"/>
    <dgm:cxn modelId="{E8DCA81B-B6D3-4BB9-B873-79E1F205D06C}" srcId="{7B62DEA7-9DCD-4B2E-9DC5-BE121C266AFD}" destId="{E06ECA63-74AA-4662-A1E4-35AFD2A0DAC2}" srcOrd="5" destOrd="0" parTransId="{ED6D8E66-9C72-4C83-9451-23D5A98E6704}" sibTransId="{7C073861-2500-4677-BE23-A8A3C194E293}"/>
    <dgm:cxn modelId="{7EEBEB1B-497E-4365-84F9-FBB75D7759E5}" srcId="{7B62DEA7-9DCD-4B2E-9DC5-BE121C266AFD}" destId="{4D7D34C7-9466-4514-BF51-7396C17436B5}" srcOrd="7" destOrd="0" parTransId="{37DD6CE0-C2AA-4EB6-9E7D-14AED2127C40}" sibTransId="{483498F9-A0C2-4668-85AB-D8E6E254F73B}"/>
    <dgm:cxn modelId="{0C53D827-A5CD-44C0-A0EE-273884BC7616}" type="presOf" srcId="{8E185869-F0D4-43E2-B08A-2F3E83EE98F3}" destId="{DEB2A193-A1DC-4B26-848A-CC858F8E32AC}" srcOrd="0" destOrd="0" presId="urn:microsoft.com/office/officeart/2018/2/layout/IconVerticalSolidList"/>
    <dgm:cxn modelId="{58A9192F-A184-4A18-B990-DA6E36FA5173}" srcId="{7B62DEA7-9DCD-4B2E-9DC5-BE121C266AFD}" destId="{EA9DC24A-4BF5-429D-BE55-3CEF8CAFDABE}" srcOrd="1" destOrd="0" parTransId="{DC84D8F2-4834-4A1E-902A-BB8A2A3F02E2}" sibTransId="{268B170F-A22A-4189-A9B1-6CF83C310852}"/>
    <dgm:cxn modelId="{D1D8723C-CD09-4137-82B0-8216CB833236}" srcId="{7B62DEA7-9DCD-4B2E-9DC5-BE121C266AFD}" destId="{DEE0D171-DECC-4389-BF9A-F34ECFEED15E}" srcOrd="4" destOrd="0" parTransId="{32C31CA3-49CD-431B-AA2F-17DD520612C5}" sibTransId="{CBA3BF0B-5072-45EB-A0E6-7E540351BDBA}"/>
    <dgm:cxn modelId="{7F970F62-30E3-4F5B-A242-825013BF84A8}" srcId="{7B62DEA7-9DCD-4B2E-9DC5-BE121C266AFD}" destId="{8E185869-F0D4-43E2-B08A-2F3E83EE98F3}" srcOrd="6"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978AF669-F981-4D80-A29E-68019CDEF9E8}" srcId="{7B62DEA7-9DCD-4B2E-9DC5-BE121C266AFD}" destId="{D8B15076-C707-4C2F-B03A-A5B835B40141}" srcOrd="3" destOrd="0" parTransId="{542F9A6D-2B69-4417-B147-029AAAE35045}" sibTransId="{A249C3EF-89E3-462F-88F4-91F2ED559CA9}"/>
    <dgm:cxn modelId="{7721B97D-A9BA-4272-8DFC-A3CC8606C91B}" type="presOf" srcId="{0237731A-8EC1-4BFF-9E14-464737AA058F}" destId="{B09DBB15-2A8A-4CFF-9AF5-D2644D5B1921}" srcOrd="0" destOrd="0" presId="urn:microsoft.com/office/officeart/2018/2/layout/IconVerticalSolidList"/>
    <dgm:cxn modelId="{15E4859A-6FE7-4F93-9F13-B5B64ACFADF4}" type="presOf" srcId="{7B62DEA7-9DCD-4B2E-9DC5-BE121C266AFD}" destId="{C54DDAD1-57E2-410C-AC1B-2D57D298F048}" srcOrd="0" destOrd="0" presId="urn:microsoft.com/office/officeart/2018/2/layout/IconVerticalSolidList"/>
    <dgm:cxn modelId="{06B2D5AF-929D-4DAF-8B6D-C20A525C8EC5}" type="presOf" srcId="{EA9DC24A-4BF5-429D-BE55-3CEF8CAFDABE}" destId="{6C8BFF6A-FB5D-4B7F-847A-BBBA4CFEA579}" srcOrd="0" destOrd="0" presId="urn:microsoft.com/office/officeart/2018/2/layout/IconVerticalSolidList"/>
    <dgm:cxn modelId="{D88562C4-CA94-4713-B175-67CE4579815E}" srcId="{7B62DEA7-9DCD-4B2E-9DC5-BE121C266AFD}" destId="{0237731A-8EC1-4BFF-9E14-464737AA058F}" srcOrd="2" destOrd="0" parTransId="{2071895E-6193-46EB-85F8-340F31308033}" sibTransId="{FFF72DDC-DBDF-4347-B44F-E86E91102A43}"/>
    <dgm:cxn modelId="{E9A18DCE-50F4-4ED3-87F3-594F07C915B7}" type="presOf" srcId="{4D7D34C7-9466-4514-BF51-7396C17436B5}" destId="{24D6C1C7-45DC-4D9D-8D3C-EF806EEEC836}" srcOrd="0" destOrd="0" presId="urn:microsoft.com/office/officeart/2018/2/layout/IconVerticalSolidList"/>
    <dgm:cxn modelId="{432806D2-CC48-4507-B461-F77D6AF6C4FB}" type="presOf" srcId="{D8B15076-C707-4C2F-B03A-A5B835B40141}" destId="{0276CA8B-D6E4-4C19-B6C1-6A0D54C5B9E2}" srcOrd="0" destOrd="0" presId="urn:microsoft.com/office/officeart/2018/2/layout/IconVerticalSolidList"/>
    <dgm:cxn modelId="{2B4AA8DB-B0D4-4A2D-B428-95053572BAD9}" type="presOf" srcId="{E06ECA63-74AA-4662-A1E4-35AFD2A0DAC2}" destId="{FA11D374-D1B2-409E-B4AA-E30353BDB1EA}" srcOrd="0" destOrd="0" presId="urn:microsoft.com/office/officeart/2018/2/layout/IconVerticalSolidList"/>
    <dgm:cxn modelId="{11655367-1D40-42C3-9F85-FF90F54F5B30}" type="presParOf" srcId="{C54DDAD1-57E2-410C-AC1B-2D57D298F048}" destId="{9980D35F-2118-4C83-9732-EF5CBBCA6FCA}" srcOrd="0" destOrd="0" presId="urn:microsoft.com/office/officeart/2018/2/layout/IconVerticalSolidList"/>
    <dgm:cxn modelId="{0F71F8A4-B7AF-42C1-8672-AE7E6E1055BA}" type="presParOf" srcId="{9980D35F-2118-4C83-9732-EF5CBBCA6FCA}" destId="{DFE25A03-8A30-40B2-A251-4BE180558007}" srcOrd="0" destOrd="0" presId="urn:microsoft.com/office/officeart/2018/2/layout/IconVerticalSolidList"/>
    <dgm:cxn modelId="{7154F435-F567-4E4E-9705-7B02F287F46B}" type="presParOf" srcId="{9980D35F-2118-4C83-9732-EF5CBBCA6FCA}" destId="{6B154ADC-7C71-49D8-B272-61A29620255E}" srcOrd="1" destOrd="0" presId="urn:microsoft.com/office/officeart/2018/2/layout/IconVerticalSolidList"/>
    <dgm:cxn modelId="{4AAA42DA-C3F5-411B-8F5A-9538811B6921}" type="presParOf" srcId="{9980D35F-2118-4C83-9732-EF5CBBCA6FCA}" destId="{C94C9083-F19A-454E-BE10-DDDCEFD0B4A0}" srcOrd="2" destOrd="0" presId="urn:microsoft.com/office/officeart/2018/2/layout/IconVerticalSolidList"/>
    <dgm:cxn modelId="{9A36A39A-CF50-45AB-83C9-E7BE30A222D0}" type="presParOf" srcId="{9980D35F-2118-4C83-9732-EF5CBBCA6FCA}" destId="{8ABDDEF2-D3EE-48F5-810E-D8B8D64CB1D1}" srcOrd="3" destOrd="0" presId="urn:microsoft.com/office/officeart/2018/2/layout/IconVerticalSolidList"/>
    <dgm:cxn modelId="{D2858BDF-CEE9-46A9-BF3B-7E0B64D68529}" type="presParOf" srcId="{C54DDAD1-57E2-410C-AC1B-2D57D298F048}" destId="{F7E222F4-C766-4010-93A0-7F5C3ECC40EC}" srcOrd="1" destOrd="0" presId="urn:microsoft.com/office/officeart/2018/2/layout/IconVerticalSolidList"/>
    <dgm:cxn modelId="{D0561E73-C8CB-48F5-9AA9-C52FE850A9BF}" type="presParOf" srcId="{C54DDAD1-57E2-410C-AC1B-2D57D298F048}" destId="{0BEF7BDA-615B-4090-B0F0-03F84FB6A005}" srcOrd="2" destOrd="0" presId="urn:microsoft.com/office/officeart/2018/2/layout/IconVerticalSolidList"/>
    <dgm:cxn modelId="{C6BABA82-7CA0-4B98-9FC3-0EE299A4C90A}" type="presParOf" srcId="{0BEF7BDA-615B-4090-B0F0-03F84FB6A005}" destId="{20619FB8-1262-44B7-AA3C-B0A77BB8E820}" srcOrd="0" destOrd="0" presId="urn:microsoft.com/office/officeart/2018/2/layout/IconVerticalSolidList"/>
    <dgm:cxn modelId="{3D80BED9-9A80-479D-8CCF-7243C3052FB4}" type="presParOf" srcId="{0BEF7BDA-615B-4090-B0F0-03F84FB6A005}" destId="{E5C63793-5620-4960-9094-738D2D797D0A}" srcOrd="1" destOrd="0" presId="urn:microsoft.com/office/officeart/2018/2/layout/IconVerticalSolidList"/>
    <dgm:cxn modelId="{3EC5CB44-268D-4913-AA1A-D6A87E336F7C}" type="presParOf" srcId="{0BEF7BDA-615B-4090-B0F0-03F84FB6A005}" destId="{D975452D-681E-48F2-A535-28C7233FBBB8}" srcOrd="2" destOrd="0" presId="urn:microsoft.com/office/officeart/2018/2/layout/IconVerticalSolidList"/>
    <dgm:cxn modelId="{757CD2CC-7D9C-46DF-9AF8-8FAAC81EDFFB}" type="presParOf" srcId="{0BEF7BDA-615B-4090-B0F0-03F84FB6A005}" destId="{6C8BFF6A-FB5D-4B7F-847A-BBBA4CFEA579}" srcOrd="3" destOrd="0" presId="urn:microsoft.com/office/officeart/2018/2/layout/IconVerticalSolidList"/>
    <dgm:cxn modelId="{F8484098-AD95-4C48-9B57-4B5DD2A863EE}" type="presParOf" srcId="{C54DDAD1-57E2-410C-AC1B-2D57D298F048}" destId="{AB53270F-1BCE-4B9D-A732-54E893C54230}" srcOrd="3" destOrd="0" presId="urn:microsoft.com/office/officeart/2018/2/layout/IconVerticalSolidList"/>
    <dgm:cxn modelId="{D1C6BCBF-7B2E-4D6C-93F4-5BA126F4A999}" type="presParOf" srcId="{C54DDAD1-57E2-410C-AC1B-2D57D298F048}" destId="{A8F332F3-F76B-4A3E-AE1A-6649D418D3C2}" srcOrd="4" destOrd="0" presId="urn:microsoft.com/office/officeart/2018/2/layout/IconVerticalSolidList"/>
    <dgm:cxn modelId="{75FBCB85-45E2-49A5-94E1-5D264BE23D7C}" type="presParOf" srcId="{A8F332F3-F76B-4A3E-AE1A-6649D418D3C2}" destId="{482E27DB-5F77-40EE-8690-97A0E55825F3}" srcOrd="0" destOrd="0" presId="urn:microsoft.com/office/officeart/2018/2/layout/IconVerticalSolidList"/>
    <dgm:cxn modelId="{DC690F38-4350-4C13-8406-31E78A950E73}" type="presParOf" srcId="{A8F332F3-F76B-4A3E-AE1A-6649D418D3C2}" destId="{74CB8065-46B5-4C64-BE66-CA924F42605A}" srcOrd="1" destOrd="0" presId="urn:microsoft.com/office/officeart/2018/2/layout/IconVerticalSolidList"/>
    <dgm:cxn modelId="{29C44F5E-E142-4418-9EA2-0BA4D935CD6C}" type="presParOf" srcId="{A8F332F3-F76B-4A3E-AE1A-6649D418D3C2}" destId="{5D587CAF-87D9-49FC-90A7-449C74DBD4F6}" srcOrd="2" destOrd="0" presId="urn:microsoft.com/office/officeart/2018/2/layout/IconVerticalSolidList"/>
    <dgm:cxn modelId="{EF358797-1F96-4CFF-BBE6-93A5056CFEDF}" type="presParOf" srcId="{A8F332F3-F76B-4A3E-AE1A-6649D418D3C2}" destId="{B09DBB15-2A8A-4CFF-9AF5-D2644D5B1921}" srcOrd="3" destOrd="0" presId="urn:microsoft.com/office/officeart/2018/2/layout/IconVerticalSolidList"/>
    <dgm:cxn modelId="{786FC595-B286-47B8-9849-C863996197F9}" type="presParOf" srcId="{C54DDAD1-57E2-410C-AC1B-2D57D298F048}" destId="{0927AA0B-3167-41CA-99D9-54479B52F630}" srcOrd="5" destOrd="0" presId="urn:microsoft.com/office/officeart/2018/2/layout/IconVerticalSolidList"/>
    <dgm:cxn modelId="{53CD7ECA-F18A-4BCD-8477-A2F3525FE887}" type="presParOf" srcId="{C54DDAD1-57E2-410C-AC1B-2D57D298F048}" destId="{75A7B085-DF77-4A7B-B33B-2C393AF47CE8}" srcOrd="6" destOrd="0" presId="urn:microsoft.com/office/officeart/2018/2/layout/IconVerticalSolidList"/>
    <dgm:cxn modelId="{6233FCCD-0B59-4310-AF17-60F35C15E588}" type="presParOf" srcId="{75A7B085-DF77-4A7B-B33B-2C393AF47CE8}" destId="{3221A4DA-968F-4B90-8B4E-61FB61213A45}" srcOrd="0" destOrd="0" presId="urn:microsoft.com/office/officeart/2018/2/layout/IconVerticalSolidList"/>
    <dgm:cxn modelId="{5B97E289-815E-4883-8791-B959BC3EDA1E}" type="presParOf" srcId="{75A7B085-DF77-4A7B-B33B-2C393AF47CE8}" destId="{05E43B98-47F3-4E71-BE52-939D6F7BDDD3}" srcOrd="1" destOrd="0" presId="urn:microsoft.com/office/officeart/2018/2/layout/IconVerticalSolidList"/>
    <dgm:cxn modelId="{E36852B7-5FFC-45D8-A35A-6A272ACC4BA1}" type="presParOf" srcId="{75A7B085-DF77-4A7B-B33B-2C393AF47CE8}" destId="{20FC9413-F444-4152-B8B8-C47CF42C6FB1}" srcOrd="2" destOrd="0" presId="urn:microsoft.com/office/officeart/2018/2/layout/IconVerticalSolidList"/>
    <dgm:cxn modelId="{1D20D86E-FE1E-43C4-91E3-57547DA5A638}" type="presParOf" srcId="{75A7B085-DF77-4A7B-B33B-2C393AF47CE8}" destId="{0276CA8B-D6E4-4C19-B6C1-6A0D54C5B9E2}" srcOrd="3" destOrd="0" presId="urn:microsoft.com/office/officeart/2018/2/layout/IconVerticalSolidList"/>
    <dgm:cxn modelId="{4733D990-ED9E-4381-8243-C13CF0BAD8D5}" type="presParOf" srcId="{C54DDAD1-57E2-410C-AC1B-2D57D298F048}" destId="{32F7EED6-79D8-4D40-A6CE-12F67C53AA9F}" srcOrd="7" destOrd="0" presId="urn:microsoft.com/office/officeart/2018/2/layout/IconVerticalSolidList"/>
    <dgm:cxn modelId="{B7A76B1F-4183-4B7F-B0BA-B05BF6AFF73B}" type="presParOf" srcId="{C54DDAD1-57E2-410C-AC1B-2D57D298F048}" destId="{B48DDE5A-B4D9-4F4A-9A39-664BDF89E63A}" srcOrd="8" destOrd="0" presId="urn:microsoft.com/office/officeart/2018/2/layout/IconVerticalSolidList"/>
    <dgm:cxn modelId="{F906A0AB-BAE2-4B3B-9FA2-9107141085F6}" type="presParOf" srcId="{B48DDE5A-B4D9-4F4A-9A39-664BDF89E63A}" destId="{B54D880D-7C2D-4882-9220-74867049593B}" srcOrd="0" destOrd="0" presId="urn:microsoft.com/office/officeart/2018/2/layout/IconVerticalSolidList"/>
    <dgm:cxn modelId="{0880C3B0-F65D-4ED8-B225-9298BB00A8FA}" type="presParOf" srcId="{B48DDE5A-B4D9-4F4A-9A39-664BDF89E63A}" destId="{2526A8B7-1DBD-4EE6-8382-12079BA42A6B}" srcOrd="1" destOrd="0" presId="urn:microsoft.com/office/officeart/2018/2/layout/IconVerticalSolidList"/>
    <dgm:cxn modelId="{D6D8DC36-BC25-43A0-9C4E-D5FDE71279A3}" type="presParOf" srcId="{B48DDE5A-B4D9-4F4A-9A39-664BDF89E63A}" destId="{C9F2ABB6-F96B-4947-9842-FABCF2C45EE2}" srcOrd="2" destOrd="0" presId="urn:microsoft.com/office/officeart/2018/2/layout/IconVerticalSolidList"/>
    <dgm:cxn modelId="{A70DD2FB-99D0-455F-B8F6-CFD0AD87F696}" type="presParOf" srcId="{B48DDE5A-B4D9-4F4A-9A39-664BDF89E63A}" destId="{C459601F-5468-44EF-AA47-9D583CF98B0C}" srcOrd="3" destOrd="0" presId="urn:microsoft.com/office/officeart/2018/2/layout/IconVerticalSolidList"/>
    <dgm:cxn modelId="{231CD2EF-437D-4CAE-8E79-C85C2F0EF63E}" type="presParOf" srcId="{C54DDAD1-57E2-410C-AC1B-2D57D298F048}" destId="{B9C9DF1B-3139-40B7-9129-438D89E089CA}" srcOrd="9" destOrd="0" presId="urn:microsoft.com/office/officeart/2018/2/layout/IconVerticalSolidList"/>
    <dgm:cxn modelId="{15F91586-AA09-4D59-995C-B40CCF0015E1}" type="presParOf" srcId="{C54DDAD1-57E2-410C-AC1B-2D57D298F048}" destId="{A78550C9-705D-4385-99B6-009B8E4FBE8B}" srcOrd="10" destOrd="0" presId="urn:microsoft.com/office/officeart/2018/2/layout/IconVerticalSolidList"/>
    <dgm:cxn modelId="{97DE6226-5440-467E-A17B-BA405987F93D}" type="presParOf" srcId="{A78550C9-705D-4385-99B6-009B8E4FBE8B}" destId="{BF7B4FFB-9DA5-43B7-87F9-65B049203CDA}" srcOrd="0" destOrd="0" presId="urn:microsoft.com/office/officeart/2018/2/layout/IconVerticalSolidList"/>
    <dgm:cxn modelId="{714BBE13-BE11-4521-A52A-CA71E33EFBDD}" type="presParOf" srcId="{A78550C9-705D-4385-99B6-009B8E4FBE8B}" destId="{1F400B26-5295-4704-9FBD-E0DDFDB6BE9C}" srcOrd="1" destOrd="0" presId="urn:microsoft.com/office/officeart/2018/2/layout/IconVerticalSolidList"/>
    <dgm:cxn modelId="{0D0F0709-5B2D-44EE-9F1A-BECFBE9ED94F}" type="presParOf" srcId="{A78550C9-705D-4385-99B6-009B8E4FBE8B}" destId="{F57C605C-AA7E-4E34-8414-048773C094F3}" srcOrd="2" destOrd="0" presId="urn:microsoft.com/office/officeart/2018/2/layout/IconVerticalSolidList"/>
    <dgm:cxn modelId="{A7D23046-8D3D-460D-B40B-97E17F45CDDF}" type="presParOf" srcId="{A78550C9-705D-4385-99B6-009B8E4FBE8B}" destId="{FA11D374-D1B2-409E-B4AA-E30353BDB1EA}" srcOrd="3" destOrd="0" presId="urn:microsoft.com/office/officeart/2018/2/layout/IconVerticalSolidList"/>
    <dgm:cxn modelId="{3B3CC3FA-9FB4-4D2C-9430-DC9DF07414D6}" type="presParOf" srcId="{C54DDAD1-57E2-410C-AC1B-2D57D298F048}" destId="{E4CC02EE-63BD-4185-9A88-D23D8B9EEB57}" srcOrd="11" destOrd="0" presId="urn:microsoft.com/office/officeart/2018/2/layout/IconVerticalSolidList"/>
    <dgm:cxn modelId="{686BC712-C685-4B3B-82AD-B1B1F163C62C}" type="presParOf" srcId="{C54DDAD1-57E2-410C-AC1B-2D57D298F048}" destId="{02DBEA77-C4FA-4163-88D1-D6B72205D221}" srcOrd="12" destOrd="0" presId="urn:microsoft.com/office/officeart/2018/2/layout/IconVerticalSolidList"/>
    <dgm:cxn modelId="{28BE31E6-0997-4409-BD5F-F37A3A90801D}" type="presParOf" srcId="{02DBEA77-C4FA-4163-88D1-D6B72205D221}" destId="{625AEBC4-C6DD-430A-8F95-BBF226EF4AB3}" srcOrd="0" destOrd="0" presId="urn:microsoft.com/office/officeart/2018/2/layout/IconVerticalSolidList"/>
    <dgm:cxn modelId="{C550F521-ACD2-419D-BAA8-E221878F3927}" type="presParOf" srcId="{02DBEA77-C4FA-4163-88D1-D6B72205D221}" destId="{9EC1BAA1-CEB2-4B9D-A637-07137D038F05}" srcOrd="1" destOrd="0" presId="urn:microsoft.com/office/officeart/2018/2/layout/IconVerticalSolidList"/>
    <dgm:cxn modelId="{4EE75E55-F1B0-4D99-9EE0-2913C2054B90}" type="presParOf" srcId="{02DBEA77-C4FA-4163-88D1-D6B72205D221}" destId="{0E4092B3-0527-4E96-B2A5-2B7CA6F4A4FC}" srcOrd="2" destOrd="0" presId="urn:microsoft.com/office/officeart/2018/2/layout/IconVerticalSolidList"/>
    <dgm:cxn modelId="{2FB78E2E-05CA-49F2-A0E9-BBB7295275A4}" type="presParOf" srcId="{02DBEA77-C4FA-4163-88D1-D6B72205D221}" destId="{DEB2A193-A1DC-4B26-848A-CC858F8E32AC}" srcOrd="3" destOrd="0" presId="urn:microsoft.com/office/officeart/2018/2/layout/IconVerticalSolidList"/>
    <dgm:cxn modelId="{74731694-709F-4A04-B960-AB5D917A0B3A}" type="presParOf" srcId="{C54DDAD1-57E2-410C-AC1B-2D57D298F048}" destId="{94F49615-87BF-45C1-86E7-C7BE6077AA13}" srcOrd="13" destOrd="0" presId="urn:microsoft.com/office/officeart/2018/2/layout/IconVerticalSolidList"/>
    <dgm:cxn modelId="{69154742-2A02-4E51-9388-F8A62B56BEEC}" type="presParOf" srcId="{C54DDAD1-57E2-410C-AC1B-2D57D298F048}" destId="{87D36025-EDF2-4358-A23A-5EE20443630A}" srcOrd="14" destOrd="0" presId="urn:microsoft.com/office/officeart/2018/2/layout/IconVerticalSolidList"/>
    <dgm:cxn modelId="{B6BF425E-0F66-4673-B660-02CFCA3F80B2}" type="presParOf" srcId="{87D36025-EDF2-4358-A23A-5EE20443630A}" destId="{E7329DE9-6CBC-4222-BA02-41C8593CFC1E}" srcOrd="0" destOrd="0" presId="urn:microsoft.com/office/officeart/2018/2/layout/IconVerticalSolidList"/>
    <dgm:cxn modelId="{4ED31C19-C9CB-487F-BA85-7CBA112F2F09}" type="presParOf" srcId="{87D36025-EDF2-4358-A23A-5EE20443630A}" destId="{1E7A56FE-768E-48F9-ABA8-AAF197C8B2AB}" srcOrd="1" destOrd="0" presId="urn:microsoft.com/office/officeart/2018/2/layout/IconVerticalSolidList"/>
    <dgm:cxn modelId="{66A5D2FF-23DB-4A68-BE07-CD3E848A8F35}" type="presParOf" srcId="{87D36025-EDF2-4358-A23A-5EE20443630A}" destId="{A63FC64D-8217-4E60-AC79-C557D2F90AF3}" srcOrd="2" destOrd="0" presId="urn:microsoft.com/office/officeart/2018/2/layout/IconVerticalSolidList"/>
    <dgm:cxn modelId="{CBC7EA95-4459-4498-9731-F9A123DC9904}" type="presParOf" srcId="{87D36025-EDF2-4358-A23A-5EE20443630A}" destId="{24D6C1C7-45DC-4D9D-8D3C-EF806EEEC83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Our cleaning process</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Problems experienced</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Set Goals and Create a Plan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custLinFactNeighborX="-534" custLinFactNeighborY="-80"/>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aver with solid fill"/>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a:t>Set a destination and/or travel theme</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dirty="0">
              <a:solidFill>
                <a:schemeClr val="bg2"/>
              </a:solidFill>
            </a:rPr>
            <a:t>1</a:t>
          </a: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a:t>Set travel dates, mode of travel, </a:t>
          </a:r>
          <a:br>
            <a:rPr lang="en-US" sz="1400" dirty="0"/>
          </a:br>
          <a:r>
            <a:rPr lang="en-US" sz="1400" dirty="0"/>
            <a:t>and find accommodations</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dirty="0">
              <a:solidFill>
                <a:schemeClr val="bg2"/>
              </a:solidFill>
            </a:rPr>
            <a:t>2</a:t>
          </a: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a:t>Find local attractions, food venues, and activities</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dirty="0">
              <a:solidFill>
                <a:schemeClr val="bg2"/>
              </a:solidFill>
            </a:rPr>
            <a:t>3</a:t>
          </a:r>
        </a:p>
      </dgm:t>
    </dgm:pt>
    <dgm:pt modelId="{3C40F323-2A26-1146-9131-B2D8B599E05D}" type="pres">
      <dgm:prSet presAssocID="{D4503D04-C97E-4622-AE07-D0307CB3B4CA}" presName="linearFlow" presStyleCnt="0">
        <dgm:presLayoutVars>
          <dgm:dir/>
          <dgm:animLvl val="lvl"/>
          <dgm:resizeHandles val="exact"/>
        </dgm:presLayoutVars>
      </dgm:prSet>
      <dgm:spPr/>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pt>
  </dgm:ptLst>
  <dgm:cxnLst>
    <dgm:cxn modelId="{62985F13-79FA-BC4A-8783-3DAA0F1FAA2F}" type="presOf" srcId="{93A6A030-ABAB-4EFA-B539-0FDB3E07C1EF}" destId="{2CCAA94D-0D9E-CB40-97A3-00A05F4F0DC2}"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D9F8793A-7523-F649-AD1E-5DFCA97DCCFA}" type="presOf" srcId="{FEF1E80E-8A9E-4B0A-817C-2A4CFDCF3FB2}" destId="{D40ADF37-3E5B-2D42-9470-8264667346F7}" srcOrd="0" destOrd="0" presId="urn:microsoft.com/office/officeart/2016/7/layout/LinearArrowProcessNumbered"/>
    <dgm:cxn modelId="{0F866C41-EB5F-47BD-A2CD-A58671F15B67}" srcId="{D4503D04-C97E-4622-AE07-D0307CB3B4CA}" destId="{4E8D2E69-0173-4BD3-B96A-7A9C5DD12B47}" srcOrd="1" destOrd="0" parTransId="{B954BF22-E3B3-4A1C-802E-590228BE2D9C}" sibTransId="{FEF1E80E-8A9E-4B0A-817C-2A4CFDCF3FB2}"/>
    <dgm:cxn modelId="{9640184F-42CF-0441-8D18-50F45B342AD6}" type="presOf" srcId="{808B76D0-8EC7-469A-93AC-7A6017188A9D}" destId="{CE8B700A-AC6F-0E47-AEFA-DA760C3E6A6D}" srcOrd="0" destOrd="0" presId="urn:microsoft.com/office/officeart/2016/7/layout/LinearArrowProcessNumbered"/>
    <dgm:cxn modelId="{C5E94186-9CB6-4C42-92B3-C546CC53A7B9}" srcId="{D4503D04-C97E-4622-AE07-D0307CB3B4CA}" destId="{AAC263CB-8256-4B03-92FE-1622698FB3E9}" srcOrd="0" destOrd="0" parTransId="{0BEED663-FC38-4EAD-940F-4C475D2C87DB}" sibTransId="{808B76D0-8EC7-469A-93AC-7A6017188A9D}"/>
    <dgm:cxn modelId="{42720694-3F25-164D-8BA7-13098CD1C309}" type="presOf" srcId="{4E8D2E69-0173-4BD3-B96A-7A9C5DD12B47}" destId="{EA4D4141-C1BF-E74E-8ECF-933FF6EE68D4}"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Perform an Exploratory Data Analysis (EDA) of two different hotels. (city and beach) </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Cancelations are the main revenue leakage in the propriety management Find correlations between Cancelation and various factors.</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Create Action Plans to reduce cancelations</a:t>
          </a:r>
        </a:p>
      </dsp:txBody>
      <dsp:txXfrm>
        <a:off x="1181573" y="2557955"/>
        <a:ext cx="4995202"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62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158235" y="118318"/>
          <a:ext cx="287700" cy="2877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604170" y="62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Where do the guests come from?</a:t>
          </a:r>
        </a:p>
      </dsp:txBody>
      <dsp:txXfrm>
        <a:off x="604170" y="622"/>
        <a:ext cx="5861363" cy="523091"/>
      </dsp:txXfrm>
    </dsp:sp>
    <dsp:sp modelId="{20619FB8-1262-44B7-AA3C-B0A77BB8E820}">
      <dsp:nvSpPr>
        <dsp:cNvPr id="0" name=""/>
        <dsp:cNvSpPr/>
      </dsp:nvSpPr>
      <dsp:spPr>
        <a:xfrm>
          <a:off x="0" y="654487"/>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63793-5620-4960-9094-738D2D797D0A}">
      <dsp:nvSpPr>
        <dsp:cNvPr id="0" name=""/>
        <dsp:cNvSpPr/>
      </dsp:nvSpPr>
      <dsp:spPr>
        <a:xfrm>
          <a:off x="158235" y="772183"/>
          <a:ext cx="287700" cy="2877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BFF6A-FB5D-4B7F-847A-BBBA4CFEA579}">
      <dsp:nvSpPr>
        <dsp:cNvPr id="0" name=""/>
        <dsp:cNvSpPr/>
      </dsp:nvSpPr>
      <dsp:spPr>
        <a:xfrm>
          <a:off x="604170" y="654487"/>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much do guests pay for a room per night?</a:t>
          </a:r>
        </a:p>
      </dsp:txBody>
      <dsp:txXfrm>
        <a:off x="604170" y="654487"/>
        <a:ext cx="5861363" cy="523091"/>
      </dsp:txXfrm>
    </dsp:sp>
    <dsp:sp modelId="{482E27DB-5F77-40EE-8690-97A0E55825F3}">
      <dsp:nvSpPr>
        <dsp:cNvPr id="0" name=""/>
        <dsp:cNvSpPr/>
      </dsp:nvSpPr>
      <dsp:spPr>
        <a:xfrm>
          <a:off x="0" y="130835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B8065-46B5-4C64-BE66-CA924F42605A}">
      <dsp:nvSpPr>
        <dsp:cNvPr id="0" name=""/>
        <dsp:cNvSpPr/>
      </dsp:nvSpPr>
      <dsp:spPr>
        <a:xfrm>
          <a:off x="158235" y="1426047"/>
          <a:ext cx="287700" cy="2877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DBB15-2A8A-4CFF-9AF5-D2644D5B1921}">
      <dsp:nvSpPr>
        <dsp:cNvPr id="0" name=""/>
        <dsp:cNvSpPr/>
      </dsp:nvSpPr>
      <dsp:spPr>
        <a:xfrm>
          <a:off x="604170" y="130835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does the price per night vary over the year?</a:t>
          </a:r>
        </a:p>
      </dsp:txBody>
      <dsp:txXfrm>
        <a:off x="604170" y="1308352"/>
        <a:ext cx="5861363" cy="523091"/>
      </dsp:txXfrm>
    </dsp:sp>
    <dsp:sp modelId="{3221A4DA-968F-4B90-8B4E-61FB61213A45}">
      <dsp:nvSpPr>
        <dsp:cNvPr id="0" name=""/>
        <dsp:cNvSpPr/>
      </dsp:nvSpPr>
      <dsp:spPr>
        <a:xfrm>
          <a:off x="0" y="196221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43B98-47F3-4E71-BE52-939D6F7BDDD3}">
      <dsp:nvSpPr>
        <dsp:cNvPr id="0" name=""/>
        <dsp:cNvSpPr/>
      </dsp:nvSpPr>
      <dsp:spPr>
        <a:xfrm>
          <a:off x="158235" y="2079912"/>
          <a:ext cx="287700" cy="2877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76CA8B-D6E4-4C19-B6C1-6A0D54C5B9E2}">
      <dsp:nvSpPr>
        <dsp:cNvPr id="0" name=""/>
        <dsp:cNvSpPr/>
      </dsp:nvSpPr>
      <dsp:spPr>
        <a:xfrm>
          <a:off x="604170" y="196221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are the busiest month?</a:t>
          </a:r>
        </a:p>
      </dsp:txBody>
      <dsp:txXfrm>
        <a:off x="604170" y="1962216"/>
        <a:ext cx="5861363" cy="523091"/>
      </dsp:txXfrm>
    </dsp:sp>
    <dsp:sp modelId="{B54D880D-7C2D-4882-9220-74867049593B}">
      <dsp:nvSpPr>
        <dsp:cNvPr id="0" name=""/>
        <dsp:cNvSpPr/>
      </dsp:nvSpPr>
      <dsp:spPr>
        <a:xfrm>
          <a:off x="0" y="2616081"/>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6A8B7-1DBD-4EE6-8382-12079BA42A6B}">
      <dsp:nvSpPr>
        <dsp:cNvPr id="0" name=""/>
        <dsp:cNvSpPr/>
      </dsp:nvSpPr>
      <dsp:spPr>
        <a:xfrm>
          <a:off x="158235" y="2733777"/>
          <a:ext cx="287700" cy="2877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9601F-5468-44EF-AA47-9D583CF98B0C}">
      <dsp:nvSpPr>
        <dsp:cNvPr id="0" name=""/>
        <dsp:cNvSpPr/>
      </dsp:nvSpPr>
      <dsp:spPr>
        <a:xfrm>
          <a:off x="604170" y="2616081"/>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long do people stay at the hotels?</a:t>
          </a:r>
        </a:p>
      </dsp:txBody>
      <dsp:txXfrm>
        <a:off x="604170" y="2616081"/>
        <a:ext cx="5861363" cy="523091"/>
      </dsp:txXfrm>
    </dsp:sp>
    <dsp:sp modelId="{BF7B4FFB-9DA5-43B7-87F9-65B049203CDA}">
      <dsp:nvSpPr>
        <dsp:cNvPr id="0" name=""/>
        <dsp:cNvSpPr/>
      </dsp:nvSpPr>
      <dsp:spPr>
        <a:xfrm>
          <a:off x="0" y="326994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00B26-5295-4704-9FBD-E0DDFDB6BE9C}">
      <dsp:nvSpPr>
        <dsp:cNvPr id="0" name=""/>
        <dsp:cNvSpPr/>
      </dsp:nvSpPr>
      <dsp:spPr>
        <a:xfrm>
          <a:off x="150441" y="3412686"/>
          <a:ext cx="287700" cy="2877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1D374-D1B2-409E-B4AA-E30353BDB1EA}">
      <dsp:nvSpPr>
        <dsp:cNvPr id="0" name=""/>
        <dsp:cNvSpPr/>
      </dsp:nvSpPr>
      <dsp:spPr>
        <a:xfrm>
          <a:off x="604170" y="326994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Bookings by market segment</a:t>
          </a:r>
        </a:p>
      </dsp:txBody>
      <dsp:txXfrm>
        <a:off x="604170" y="3269946"/>
        <a:ext cx="5861363" cy="523091"/>
      </dsp:txXfrm>
    </dsp:sp>
    <dsp:sp modelId="{625AEBC4-C6DD-430A-8F95-BBF226EF4AB3}">
      <dsp:nvSpPr>
        <dsp:cNvPr id="0" name=""/>
        <dsp:cNvSpPr/>
      </dsp:nvSpPr>
      <dsp:spPr>
        <a:xfrm>
          <a:off x="0" y="3923810"/>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158235" y="4041506"/>
          <a:ext cx="287700" cy="2877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604170" y="3923810"/>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many bookings were canceled</a:t>
          </a:r>
        </a:p>
      </dsp:txBody>
      <dsp:txXfrm>
        <a:off x="604170" y="3923810"/>
        <a:ext cx="5861363" cy="523091"/>
      </dsp:txXfrm>
    </dsp:sp>
    <dsp:sp modelId="{E7329DE9-6CBC-4222-BA02-41C8593CFC1E}">
      <dsp:nvSpPr>
        <dsp:cNvPr id="0" name=""/>
        <dsp:cNvSpPr/>
      </dsp:nvSpPr>
      <dsp:spPr>
        <a:xfrm>
          <a:off x="0" y="4577675"/>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158235" y="4695371"/>
          <a:ext cx="287700" cy="287700"/>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604170" y="4577675"/>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month have the highest number of cancelations?</a:t>
          </a:r>
        </a:p>
      </dsp:txBody>
      <dsp:txXfrm>
        <a:off x="604170" y="4577675"/>
        <a:ext cx="5861363" cy="523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Our cleaning process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Problems experienced</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Set Goals and Create a Plan</a:t>
          </a:r>
        </a:p>
      </dsp:txBody>
      <dsp:txXfrm>
        <a:off x="1181573" y="2557955"/>
        <a:ext cx="4995202" cy="1023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1</a:t>
          </a: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a destination and/or travel theme</a:t>
          </a:r>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2</a:t>
          </a: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travel dates, mode of travel, </a:t>
          </a:r>
          <a:br>
            <a:rPr lang="en-US" sz="1400" kern="1200" dirty="0"/>
          </a:br>
          <a:r>
            <a:rPr lang="en-US" sz="1400" kern="1200" dirty="0"/>
            <a:t>and find accommodations</a:t>
          </a:r>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3</a:t>
          </a: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Find local attractions, food venues, and activities</a:t>
          </a:r>
        </a:p>
      </dsp:txBody>
      <dsp:txXfrm>
        <a:off x="4116969" y="1673510"/>
        <a:ext cx="1851278" cy="1595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AE15C-EFF8-4D19-AFB6-C626FA1A74CA}"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7E521-72CD-451C-880E-BCB7BC4DAEB3}" type="slidenum">
              <a:rPr lang="en-US" smtClean="0"/>
              <a:t>‹Nº›</a:t>
            </a:fld>
            <a:endParaRPr lang="en-US"/>
          </a:p>
        </p:txBody>
      </p:sp>
    </p:spTree>
    <p:extLst>
      <p:ext uri="{BB962C8B-B14F-4D97-AF65-F5344CB8AC3E}">
        <p14:creationId xmlns:p14="http://schemas.microsoft.com/office/powerpoint/2010/main" val="383720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27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4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30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23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23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0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08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4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06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8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3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18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5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619715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19395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417550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75276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73916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77400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5346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110658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65119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011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905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6817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8.jpeg"/><Relationship Id="rId7" Type="http://schemas.openxmlformats.org/officeDocument/2006/relationships/diagramLayout" Target="../diagrams/layout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40.jpeg"/><Relationship Id="rId10" Type="http://schemas.microsoft.com/office/2007/relationships/diagramDrawing" Target="../diagrams/drawing4.xml"/><Relationship Id="rId4" Type="http://schemas.openxmlformats.org/officeDocument/2006/relationships/image" Target="../media/image39.jpeg"/><Relationship Id="rId9" Type="http://schemas.openxmlformats.org/officeDocument/2006/relationships/diagramColors" Target="../diagrams/colors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Autofit/>
          </a:bodyPr>
          <a:lstStyle/>
          <a:p>
            <a:r>
              <a:rPr lang="en-US" sz="5400" dirty="0">
                <a:solidFill>
                  <a:schemeClr val="bg2"/>
                </a:solidFill>
              </a:rPr>
              <a:t>Statistical Analysis of Hotel booking demand</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By:</a:t>
            </a:r>
          </a:p>
          <a:p>
            <a:pPr algn="l"/>
            <a:r>
              <a:rPr lang="en-US" dirty="0">
                <a:solidFill>
                  <a:schemeClr val="bg2"/>
                </a:solidFill>
              </a:rPr>
              <a:t>Carlos		Daniel		 Leobardo 	 Marcelo</a:t>
            </a:r>
          </a:p>
          <a:p>
            <a:pPr algn="l"/>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sz="2800" cap="all"/>
              <a:t>How long do people stay at the hotels?</a:t>
            </a:r>
            <a:br>
              <a:rPr lang="en-US" sz="2800" cap="all"/>
            </a:br>
            <a:br>
              <a:rPr lang="en-US" sz="2800" cap="all"/>
            </a:br>
            <a:endParaRPr lang="en-US" sz="2800" cap="all"/>
          </a:p>
        </p:txBody>
      </p:sp>
      <p:pic>
        <p:nvPicPr>
          <p:cNvPr id="3074" name="Picture 2">
            <a:extLst>
              <a:ext uri="{FF2B5EF4-FFF2-40B4-BE49-F238E27FC236}">
                <a16:creationId xmlns:a16="http://schemas.microsoft.com/office/drawing/2014/main" id="{0816C8C3-BC8A-45B6-A09B-ED17B6B53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 r="36246" b="1"/>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074"/>
                                        </p:tgtEl>
                                        <p:attrNameLst>
                                          <p:attrName>style.visibility</p:attrName>
                                        </p:attrNameLst>
                                      </p:cBhvr>
                                      <p:to>
                                        <p:strVal val="visible"/>
                                      </p:to>
                                    </p:set>
                                    <p:animEffect transition="in" filter="fade">
                                      <p:cBhvr>
                                        <p:cTn id="7" dur="700"/>
                                        <p:tgtEl>
                                          <p:spTgt spid="307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Chart, pie chart&#10;&#10;Description automatically generated">
            <a:extLst>
              <a:ext uri="{FF2B5EF4-FFF2-40B4-BE49-F238E27FC236}">
                <a16:creationId xmlns:a16="http://schemas.microsoft.com/office/drawing/2014/main" id="{6A3F875F-0CCE-401D-82BC-09FDDB016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304" y="2361486"/>
            <a:ext cx="5071256" cy="4272532"/>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p:txBody>
          <a:bodyPr>
            <a:normAutofit fontScale="90000"/>
          </a:bodyPr>
          <a:lstStyle/>
          <a:p>
            <a:r>
              <a:rPr lang="en-US" sz="1400" b="1" dirty="0"/>
              <a:t>Bookings by market segment</a:t>
            </a:r>
            <a:br>
              <a:rPr lang="en-US" sz="1400" dirty="0"/>
            </a:br>
            <a:br>
              <a:rPr lang="en-US" sz="1400" dirty="0"/>
            </a:br>
            <a:r>
              <a:rPr lang="en-US" sz="1200" dirty="0"/>
              <a:t>47.30% of bookings were made online, 20.29% offline. </a:t>
            </a:r>
            <a:br>
              <a:rPr lang="en-US" sz="1200" dirty="0"/>
            </a:br>
            <a:r>
              <a:rPr lang="en-US" sz="1200" dirty="0"/>
              <a:t>The rest were made by groups, corporations, directly at the hotel or by airline packages.  </a:t>
            </a:r>
            <a:br>
              <a:rPr lang="en-US" sz="1200" dirty="0"/>
            </a:br>
            <a:br>
              <a:rPr lang="en-US" sz="1200" dirty="0"/>
            </a:br>
            <a:r>
              <a:rPr lang="en-US" sz="1200" dirty="0"/>
              <a:t>From the table, most of the reservations are made by adults without children(110,054 – 92%).  </a:t>
            </a:r>
            <a:br>
              <a:rPr lang="en-US" sz="1200" dirty="0"/>
            </a:br>
            <a:r>
              <a:rPr lang="en-US" sz="1200" dirty="0"/>
              <a:t>Most of the rooms are reserved for two adults than by single adults.</a:t>
            </a:r>
            <a:br>
              <a:rPr lang="en-US" sz="1200" dirty="0"/>
            </a:br>
            <a:br>
              <a:rPr lang="en-US" sz="1100" dirty="0"/>
            </a:br>
            <a:endParaRPr lang="en-US" sz="1400" dirty="0"/>
          </a:p>
        </p:txBody>
      </p:sp>
      <p:pic>
        <p:nvPicPr>
          <p:cNvPr id="11" name="Content Placeholder 10" descr="A picture containing table&#10;&#10;Description automatically generated">
            <a:extLst>
              <a:ext uri="{FF2B5EF4-FFF2-40B4-BE49-F238E27FC236}">
                <a16:creationId xmlns:a16="http://schemas.microsoft.com/office/drawing/2014/main" id="{BB463B7C-5F6A-4C3F-996B-C2695ADFEB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737883" y="2361486"/>
            <a:ext cx="3634267" cy="4453390"/>
          </a:xfrm>
        </p:spPr>
      </p:pic>
    </p:spTree>
    <p:extLst>
      <p:ext uri="{BB962C8B-B14F-4D97-AF65-F5344CB8AC3E}">
        <p14:creationId xmlns:p14="http://schemas.microsoft.com/office/powerpoint/2010/main" val="319751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1362-4A95-4C8C-AB95-564B953CC74D}"/>
              </a:ext>
            </a:extLst>
          </p:cNvPr>
          <p:cNvSpPr>
            <a:spLocks noGrp="1"/>
          </p:cNvSpPr>
          <p:nvPr>
            <p:ph type="title"/>
          </p:nvPr>
        </p:nvSpPr>
        <p:spPr/>
        <p:txBody>
          <a:bodyPr/>
          <a:lstStyle/>
          <a:p>
            <a:r>
              <a:rPr lang="en-US" dirty="0"/>
              <a:t>Bookings by market segment</a:t>
            </a:r>
          </a:p>
        </p:txBody>
      </p:sp>
      <p:pic>
        <p:nvPicPr>
          <p:cNvPr id="5" name="Content Placeholder 4" descr="Chart, pie chart&#10;&#10;Description automatically generated">
            <a:extLst>
              <a:ext uri="{FF2B5EF4-FFF2-40B4-BE49-F238E27FC236}">
                <a16:creationId xmlns:a16="http://schemas.microsoft.com/office/drawing/2014/main" id="{A56EC19C-FD47-4423-80D6-55072974DF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7642" y="1825625"/>
            <a:ext cx="5162715" cy="4351338"/>
          </a:xfrm>
        </p:spPr>
      </p:pic>
      <p:sp>
        <p:nvSpPr>
          <p:cNvPr id="6" name="Content Placeholder 5">
            <a:extLst>
              <a:ext uri="{FF2B5EF4-FFF2-40B4-BE49-F238E27FC236}">
                <a16:creationId xmlns:a16="http://schemas.microsoft.com/office/drawing/2014/main" id="{ABC665AE-3F33-4459-949A-A598B1C0D66A}"/>
              </a:ext>
            </a:extLst>
          </p:cNvPr>
          <p:cNvSpPr>
            <a:spLocks noGrp="1"/>
          </p:cNvSpPr>
          <p:nvPr>
            <p:ph sz="half" idx="2"/>
          </p:nvPr>
        </p:nvSpPr>
        <p:spPr/>
        <p:txBody>
          <a:bodyPr/>
          <a:lstStyle/>
          <a:p>
            <a:r>
              <a:rPr lang="en-US" dirty="0"/>
              <a:t>47.30% of bookings were made online, 20.29% offline, by travel agents (TA) or </a:t>
            </a:r>
            <a:r>
              <a:rPr lang="en-US"/>
              <a:t>Tour operators (TO)</a:t>
            </a:r>
            <a:endParaRPr lang="en-US" dirty="0"/>
          </a:p>
          <a:p>
            <a:r>
              <a:rPr lang="en-US" dirty="0"/>
              <a:t>The rest were made by groups, corporations, directly at the hotel or by airline packages</a:t>
            </a:r>
          </a:p>
        </p:txBody>
      </p:sp>
    </p:spTree>
    <p:extLst>
      <p:ext uri="{BB962C8B-B14F-4D97-AF65-F5344CB8AC3E}">
        <p14:creationId xmlns:p14="http://schemas.microsoft.com/office/powerpoint/2010/main" val="4017773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1362-4A95-4C8C-AB95-564B953CC74D}"/>
              </a:ext>
            </a:extLst>
          </p:cNvPr>
          <p:cNvSpPr>
            <a:spLocks noGrp="1"/>
          </p:cNvSpPr>
          <p:nvPr>
            <p:ph type="title"/>
          </p:nvPr>
        </p:nvSpPr>
        <p:spPr/>
        <p:txBody>
          <a:bodyPr/>
          <a:lstStyle/>
          <a:p>
            <a:r>
              <a:rPr lang="en-US" dirty="0"/>
              <a:t>Bookings by market segment</a:t>
            </a:r>
          </a:p>
        </p:txBody>
      </p:sp>
      <p:sp>
        <p:nvSpPr>
          <p:cNvPr id="6" name="Content Placeholder 5">
            <a:extLst>
              <a:ext uri="{FF2B5EF4-FFF2-40B4-BE49-F238E27FC236}">
                <a16:creationId xmlns:a16="http://schemas.microsoft.com/office/drawing/2014/main" id="{ABC665AE-3F33-4459-949A-A598B1C0D66A}"/>
              </a:ext>
            </a:extLst>
          </p:cNvPr>
          <p:cNvSpPr>
            <a:spLocks noGrp="1"/>
          </p:cNvSpPr>
          <p:nvPr>
            <p:ph sz="half" idx="2"/>
          </p:nvPr>
        </p:nvSpPr>
        <p:spPr/>
        <p:txBody>
          <a:bodyPr>
            <a:normAutofit/>
          </a:bodyPr>
          <a:lstStyle/>
          <a:p>
            <a:r>
              <a:rPr lang="en-US" dirty="0"/>
              <a:t>From this table we can deduce that of the 119,000 reservations, 110,054 were reservations for without children, most of them couples, followed by clients traveling alone.</a:t>
            </a:r>
          </a:p>
          <a:p>
            <a:r>
              <a:rPr lang="en-US" dirty="0"/>
              <a:t>When there are more bookings with children, two adults travel, we can deduce that they are couples and their children</a:t>
            </a:r>
          </a:p>
        </p:txBody>
      </p:sp>
      <p:pic>
        <p:nvPicPr>
          <p:cNvPr id="11" name="Content Placeholder 10" descr="A picture containing table&#10;&#10;Description automatically generated">
            <a:extLst>
              <a:ext uri="{FF2B5EF4-FFF2-40B4-BE49-F238E27FC236}">
                <a16:creationId xmlns:a16="http://schemas.microsoft.com/office/drawing/2014/main" id="{17C3EA28-5C3A-4A83-A1A7-19ECBD1C41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3507" y="1825625"/>
            <a:ext cx="3550985" cy="4351338"/>
          </a:xfrm>
        </p:spPr>
      </p:pic>
    </p:spTree>
    <p:extLst>
      <p:ext uri="{BB962C8B-B14F-4D97-AF65-F5344CB8AC3E}">
        <p14:creationId xmlns:p14="http://schemas.microsoft.com/office/powerpoint/2010/main" val="286852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568711" y="1562438"/>
            <a:ext cx="3053039" cy="2332229"/>
          </a:xfrm>
        </p:spPr>
        <p:txBody>
          <a:bodyPr anchor="b">
            <a:normAutofit fontScale="90000"/>
          </a:bodyPr>
          <a:lstStyle/>
          <a:p>
            <a:r>
              <a:rPr lang="en-US" sz="2700" b="1" dirty="0"/>
              <a:t>How many bookings were canceled?</a:t>
            </a:r>
            <a:br>
              <a:rPr lang="en-US" sz="2700" dirty="0"/>
            </a:br>
            <a:br>
              <a:rPr lang="en-US" sz="2700" dirty="0"/>
            </a:br>
            <a:r>
              <a:rPr lang="en-US" sz="2700" dirty="0"/>
              <a:t>37,04% of total bookings were canceled</a:t>
            </a:r>
            <a:br>
              <a:rPr lang="en-US" sz="1100" dirty="0"/>
            </a:br>
            <a:br>
              <a:rPr lang="en-US" sz="1100" dirty="0"/>
            </a:br>
            <a:br>
              <a:rPr lang="en-US" sz="1100" dirty="0"/>
            </a:br>
            <a:endParaRPr lang="en-US" sz="1100" dirty="0"/>
          </a:p>
        </p:txBody>
      </p:sp>
      <p:pic>
        <p:nvPicPr>
          <p:cNvPr id="8" name="Content Placeholder 5" descr="Chart, bar chart&#10;&#10;Description automatically generated">
            <a:extLst>
              <a:ext uri="{FF2B5EF4-FFF2-40B4-BE49-F238E27FC236}">
                <a16:creationId xmlns:a16="http://schemas.microsoft.com/office/drawing/2014/main" id="{F52256C5-224F-4DD2-A74D-16150044C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5" y="677474"/>
            <a:ext cx="6900380" cy="5503052"/>
          </a:xfrm>
          <a:prstGeom prst="rect">
            <a:avLst/>
          </a:prstGeom>
        </p:spPr>
      </p:pic>
    </p:spTree>
    <p:extLst>
      <p:ext uri="{BB962C8B-B14F-4D97-AF65-F5344CB8AC3E}">
        <p14:creationId xmlns:p14="http://schemas.microsoft.com/office/powerpoint/2010/main" val="319375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7673-CD34-433D-9BDB-0F93EAFC5202}"/>
              </a:ext>
            </a:extLst>
          </p:cNvPr>
          <p:cNvSpPr>
            <a:spLocks noGrp="1"/>
          </p:cNvSpPr>
          <p:nvPr>
            <p:ph type="title"/>
          </p:nvPr>
        </p:nvSpPr>
        <p:spPr/>
        <p:txBody>
          <a:bodyPr/>
          <a:lstStyle/>
          <a:p>
            <a:r>
              <a:rPr lang="en-US" dirty="0"/>
              <a:t>Cancelations</a:t>
            </a:r>
          </a:p>
        </p:txBody>
      </p:sp>
      <p:pic>
        <p:nvPicPr>
          <p:cNvPr id="6" name="Content Placeholder 5" descr="Chart, bar chart&#10;&#10;Description automatically generated">
            <a:extLst>
              <a:ext uri="{FF2B5EF4-FFF2-40B4-BE49-F238E27FC236}">
                <a16:creationId xmlns:a16="http://schemas.microsoft.com/office/drawing/2014/main" id="{E924BFD2-C9A8-4BE6-8F33-E1EB94D87DD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89075" y="1390453"/>
            <a:ext cx="6856599" cy="5467547"/>
          </a:xfrm>
        </p:spPr>
      </p:pic>
      <p:sp>
        <p:nvSpPr>
          <p:cNvPr id="9" name="TextBox 8">
            <a:extLst>
              <a:ext uri="{FF2B5EF4-FFF2-40B4-BE49-F238E27FC236}">
                <a16:creationId xmlns:a16="http://schemas.microsoft.com/office/drawing/2014/main" id="{BFBD7753-7973-4458-A181-57044E49AE9D}"/>
              </a:ext>
            </a:extLst>
          </p:cNvPr>
          <p:cNvSpPr txBox="1"/>
          <p:nvPr/>
        </p:nvSpPr>
        <p:spPr>
          <a:xfrm>
            <a:off x="7996549" y="1774082"/>
            <a:ext cx="3454423" cy="646331"/>
          </a:xfrm>
          <a:prstGeom prst="rect">
            <a:avLst/>
          </a:prstGeom>
          <a:noFill/>
        </p:spPr>
        <p:txBody>
          <a:bodyPr wrap="square" rtlCol="0">
            <a:spAutoFit/>
          </a:bodyPr>
          <a:lstStyle/>
          <a:p>
            <a:r>
              <a:rPr lang="en-US" dirty="0"/>
              <a:t>37,04% of total bookings were canceled</a:t>
            </a:r>
          </a:p>
        </p:txBody>
      </p:sp>
    </p:spTree>
    <p:extLst>
      <p:ext uri="{BB962C8B-B14F-4D97-AF65-F5344CB8AC3E}">
        <p14:creationId xmlns:p14="http://schemas.microsoft.com/office/powerpoint/2010/main" val="129184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048-0A2C-499B-AEBE-4BAE78F7316A}"/>
              </a:ext>
            </a:extLst>
          </p:cNvPr>
          <p:cNvSpPr>
            <a:spLocks noGrp="1"/>
          </p:cNvSpPr>
          <p:nvPr>
            <p:ph type="title"/>
          </p:nvPr>
        </p:nvSpPr>
        <p:spPr/>
        <p:txBody>
          <a:bodyPr/>
          <a:lstStyle/>
          <a:p>
            <a:r>
              <a:rPr lang="en-US" dirty="0"/>
              <a:t>Cancelations per month</a:t>
            </a:r>
          </a:p>
        </p:txBody>
      </p:sp>
      <p:pic>
        <p:nvPicPr>
          <p:cNvPr id="6" name="Content Placeholder 5" descr="Chart, bar chart&#10;&#10;Description automatically generated">
            <a:extLst>
              <a:ext uri="{FF2B5EF4-FFF2-40B4-BE49-F238E27FC236}">
                <a16:creationId xmlns:a16="http://schemas.microsoft.com/office/drawing/2014/main" id="{8C95AEC4-3430-4ABE-8F3C-62957EEF7D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282" y="1630005"/>
            <a:ext cx="6652726" cy="4376155"/>
          </a:xfrm>
        </p:spPr>
      </p:pic>
      <p:sp>
        <p:nvSpPr>
          <p:cNvPr id="4" name="Content Placeholder 3">
            <a:extLst>
              <a:ext uri="{FF2B5EF4-FFF2-40B4-BE49-F238E27FC236}">
                <a16:creationId xmlns:a16="http://schemas.microsoft.com/office/drawing/2014/main" id="{CDB15D33-ADA1-465F-9D88-E573902E9AB2}"/>
              </a:ext>
            </a:extLst>
          </p:cNvPr>
          <p:cNvSpPr>
            <a:spLocks noGrp="1"/>
          </p:cNvSpPr>
          <p:nvPr>
            <p:ph sz="half" idx="2"/>
          </p:nvPr>
        </p:nvSpPr>
        <p:spPr>
          <a:xfrm>
            <a:off x="6969967" y="1800808"/>
            <a:ext cx="4907901" cy="4376155"/>
          </a:xfrm>
        </p:spPr>
        <p:txBody>
          <a:bodyPr/>
          <a:lstStyle/>
          <a:p>
            <a:r>
              <a:rPr lang="en-US" sz="2400" dirty="0"/>
              <a:t>August is the month with more cancelations and January is the month with less cancelations</a:t>
            </a:r>
          </a:p>
          <a:p>
            <a:r>
              <a:rPr lang="en-US" sz="2400" dirty="0"/>
              <a:t>For city hotels there is not much variance between months </a:t>
            </a:r>
          </a:p>
          <a:p>
            <a:r>
              <a:rPr lang="en-US" sz="2400" dirty="0"/>
              <a:t>For the Resort hotel it is highest cancelations in the summer and lowest during the winter</a:t>
            </a:r>
          </a:p>
          <a:p>
            <a:endParaRPr lang="en-US" dirty="0"/>
          </a:p>
        </p:txBody>
      </p:sp>
    </p:spTree>
    <p:extLst>
      <p:ext uri="{BB962C8B-B14F-4D97-AF65-F5344CB8AC3E}">
        <p14:creationId xmlns:p14="http://schemas.microsoft.com/office/powerpoint/2010/main" val="108007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54186" y="634028"/>
            <a:ext cx="3355942" cy="5687750"/>
          </a:xfrm>
        </p:spPr>
        <p:txBody>
          <a:bodyPr vert="horz" lIns="91440" tIns="45720" rIns="91440" bIns="45720" rtlCol="0" anchor="ctr" anchorCtr="1">
            <a:normAutofit/>
          </a:bodyPr>
          <a:lstStyle/>
          <a:p>
            <a:r>
              <a:rPr lang="en-US" sz="2000" b="1" cap="all" dirty="0"/>
              <a:t>Which month have the highest number of cancelations?</a:t>
            </a:r>
            <a:br>
              <a:rPr lang="en-US" sz="2000" cap="all" dirty="0"/>
            </a:br>
            <a:br>
              <a:rPr lang="en-US" sz="2000" cap="all" dirty="0"/>
            </a:br>
            <a:br>
              <a:rPr lang="en-US" sz="2000" cap="all" dirty="0"/>
            </a:br>
            <a:r>
              <a:rPr lang="en-US" sz="2000" cap="all" dirty="0"/>
              <a:t>August is the month with more cancelations and January is the month with less cancelations</a:t>
            </a:r>
            <a:br>
              <a:rPr lang="en-US" sz="2000" cap="all" dirty="0"/>
            </a:br>
            <a:r>
              <a:rPr lang="en-US" sz="2000" cap="all" dirty="0"/>
              <a:t>For city hotels there is not much variance between months </a:t>
            </a:r>
            <a:br>
              <a:rPr lang="en-US" sz="2000" cap="all" dirty="0"/>
            </a:br>
            <a:r>
              <a:rPr lang="en-US" sz="2000" cap="all" dirty="0"/>
              <a:t>For the Resort hotel it is highest cancelations in the summer and lowest during the winter</a:t>
            </a:r>
          </a:p>
        </p:txBody>
      </p:sp>
      <p:pic>
        <p:nvPicPr>
          <p:cNvPr id="8" name="Content Placeholder 5" descr="Chart, bar chart&#10;&#10;Description automatically generated">
            <a:extLst>
              <a:ext uri="{FF2B5EF4-FFF2-40B4-BE49-F238E27FC236}">
                <a16:creationId xmlns:a16="http://schemas.microsoft.com/office/drawing/2014/main" id="{87289876-8567-419B-A982-937E919A39C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79023" y="1462980"/>
            <a:ext cx="5659222" cy="4131231"/>
          </a:xfrm>
          <a:prstGeom prst="rect">
            <a:avLst/>
          </a:prstGeom>
        </p:spPr>
      </p:pic>
    </p:spTree>
    <p:extLst>
      <p:ext uri="{BB962C8B-B14F-4D97-AF65-F5344CB8AC3E}">
        <p14:creationId xmlns:p14="http://schemas.microsoft.com/office/powerpoint/2010/main" val="36744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Make a Plan</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2287174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2069011"/>
            <a:ext cx="8361229" cy="2098226"/>
          </a:xfrm>
        </p:spPr>
        <p:txBody>
          <a:bodyPr>
            <a:normAutofit/>
          </a:bodyPr>
          <a:lstStyle/>
          <a:p>
            <a:r>
              <a:rPr lang="en-US" dirty="0">
                <a:solidFill>
                  <a:schemeClr val="bg2"/>
                </a:solidFill>
              </a:rPr>
              <a:t>Any Questions?</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69168" y="1956644"/>
            <a:ext cx="6831673" cy="1086237"/>
          </a:xfrm>
        </p:spPr>
        <p:txBody>
          <a:bodyPr>
            <a:normAutofit/>
          </a:bodyPr>
          <a:lstStyle/>
          <a:p>
            <a:r>
              <a:rPr lang="en-US" sz="4000"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Motivation &amp; Summary</a:t>
            </a:r>
            <a:br>
              <a:rPr lang="en-US" dirty="0"/>
            </a:br>
            <a:endParaRPr lang="en-US" dirty="0"/>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Man with a camera">
            <a:extLst>
              <a:ext uri="{FF2B5EF4-FFF2-40B4-BE49-F238E27FC236}">
                <a16:creationId xmlns:a16="http://schemas.microsoft.com/office/drawing/2014/main" id="{0A3C0D60-62A9-480B-AAB4-6B06EDC28520}"/>
              </a:ext>
            </a:extLst>
          </p:cNvPr>
          <p:cNvPicPr>
            <a:picLocks noGrp="1" noChangeAspect="1"/>
          </p:cNvPicPr>
          <p:nvPr>
            <p:ph sz="half" idx="1"/>
          </p:nvPr>
        </p:nvPicPr>
        <p:blipFill rotWithShape="1">
          <a:blip r:embed="rId8"/>
          <a:srcRect l="23302" r="27758"/>
          <a:stretch/>
        </p:blipFill>
        <p:spPr>
          <a:xfrm>
            <a:off x="0" y="450217"/>
            <a:ext cx="4373545" cy="5957565"/>
          </a:xfrm>
        </p:spPr>
      </p:pic>
      <p:sp>
        <p:nvSpPr>
          <p:cNvPr id="7" name="TextBox 6">
            <a:extLst>
              <a:ext uri="{FF2B5EF4-FFF2-40B4-BE49-F238E27FC236}">
                <a16:creationId xmlns:a16="http://schemas.microsoft.com/office/drawing/2014/main" id="{1F719E36-7F83-4C27-B3AA-F7139D709ABF}"/>
              </a:ext>
            </a:extLst>
          </p:cNvPr>
          <p:cNvSpPr txBox="1"/>
          <p:nvPr/>
        </p:nvSpPr>
        <p:spPr>
          <a:xfrm>
            <a:off x="6587836" y="1579418"/>
            <a:ext cx="3751119" cy="9455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557463"/>
            <a:ext cx="6176776" cy="1485900"/>
          </a:xfrm>
        </p:spPr>
        <p:txBody>
          <a:bodyPr vert="horz" lIns="91440" tIns="45720" rIns="91440" bIns="45720" rtlCol="0" anchor="t">
            <a:normAutofit/>
          </a:bodyPr>
          <a:lstStyle/>
          <a:p>
            <a:r>
              <a:rPr lang="en-US" dirty="0"/>
              <a:t>Questions &amp; Data</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nvPr>
        </p:nvGraphicFramePr>
        <p:xfrm>
          <a:off x="5100824" y="1427747"/>
          <a:ext cx="6465534" cy="5101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30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sz="4000" dirty="0"/>
              <a:t>Data Cleanup &amp; Exploration</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599349166"/>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Young children playing in pool">
            <a:extLst>
              <a:ext uri="{FF2B5EF4-FFF2-40B4-BE49-F238E27FC236}">
                <a16:creationId xmlns:a16="http://schemas.microsoft.com/office/drawing/2014/main" id="{C499241D-AE2B-4BE3-8396-81A157E6495A}"/>
              </a:ext>
            </a:extLst>
          </p:cNvPr>
          <p:cNvPicPr>
            <a:picLocks noChangeAspect="1"/>
          </p:cNvPicPr>
          <p:nvPr/>
        </p:nvPicPr>
        <p:blipFill rotWithShape="1">
          <a:blip r:embed="rId8">
            <a:extLst>
              <a:ext uri="{28A0092B-C50C-407E-A947-70E740481C1C}">
                <a14:useLocalDpi xmlns:a14="http://schemas.microsoft.com/office/drawing/2010/main" val="0"/>
              </a:ext>
            </a:extLst>
          </a:blip>
          <a:srcRect l="51150"/>
          <a:stretch/>
        </p:blipFill>
        <p:spPr>
          <a:xfrm>
            <a:off x="-112863" y="503853"/>
            <a:ext cx="4486408" cy="6130212"/>
          </a:xfrm>
          <a:prstGeom prst="rect">
            <a:avLst/>
          </a:prstGeom>
        </p:spPr>
      </p:pic>
    </p:spTree>
    <p:extLst>
      <p:ext uri="{BB962C8B-B14F-4D97-AF65-F5344CB8AC3E}">
        <p14:creationId xmlns:p14="http://schemas.microsoft.com/office/powerpoint/2010/main" val="30886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989" y="370114"/>
            <a:ext cx="9601200" cy="1485900"/>
          </a:xfrm>
        </p:spPr>
        <p:txBody>
          <a:bodyPr vert="horz" wrap="square" lIns="91440" tIns="45720" rIns="91440" bIns="45720" rtlCol="0" anchor="ctr" anchorCtr="1">
            <a:normAutofit fontScale="90000"/>
          </a:bodyPr>
          <a:lstStyle/>
          <a:p>
            <a:r>
              <a:rPr lang="en-US" sz="3600" b="1" cap="all" dirty="0"/>
              <a:t>Where do the guests come from?</a:t>
            </a:r>
            <a:br>
              <a:rPr lang="en-US" sz="3200" cap="all" dirty="0"/>
            </a:br>
            <a:br>
              <a:rPr lang="en-US" sz="3200" cap="all" dirty="0"/>
            </a:br>
            <a:endParaRPr lang="en-US" sz="4600" cap="all" dirty="0"/>
          </a:p>
        </p:txBody>
      </p:sp>
      <p:sp>
        <p:nvSpPr>
          <p:cNvPr id="3" name="Content Placeholder 2">
            <a:extLst>
              <a:ext uri="{FF2B5EF4-FFF2-40B4-BE49-F238E27FC236}">
                <a16:creationId xmlns:a16="http://schemas.microsoft.com/office/drawing/2014/main" id="{42CC16F6-FC7D-43FB-9265-598981D5B801}"/>
              </a:ext>
            </a:extLst>
          </p:cNvPr>
          <p:cNvSpPr>
            <a:spLocks noGrp="1"/>
          </p:cNvSpPr>
          <p:nvPr>
            <p:ph sz="half" idx="1"/>
          </p:nvPr>
        </p:nvSpPr>
        <p:spPr/>
        <p:txBody>
          <a:bodyPr/>
          <a:lstStyle/>
          <a:p>
            <a:r>
              <a:rPr lang="en-US" sz="2000" cap="all" dirty="0"/>
              <a:t>-Most of the guest are national (32%), follow by Great Britain (15%), France (13%), and Spain (10%</a:t>
            </a:r>
            <a:br>
              <a:rPr lang="en-US" sz="3600" cap="all" dirty="0"/>
            </a:br>
            <a:br>
              <a:rPr lang="en-US" sz="3600" cap="all" dirty="0"/>
            </a:br>
            <a:endParaRPr lang="en-US" dirty="0"/>
          </a:p>
        </p:txBody>
      </p:sp>
      <p:pic>
        <p:nvPicPr>
          <p:cNvPr id="1028" name="Picture 4">
            <a:extLst>
              <a:ext uri="{FF2B5EF4-FFF2-40B4-BE49-F238E27FC236}">
                <a16:creationId xmlns:a16="http://schemas.microsoft.com/office/drawing/2014/main" id="{3AB17825-57C4-4327-970B-AF83AEEE35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3399" y="990600"/>
            <a:ext cx="6758601" cy="594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8836025" y="633413"/>
            <a:ext cx="3355975" cy="3733800"/>
          </a:xfrm>
        </p:spPr>
        <p:txBody>
          <a:bodyPr vert="horz" lIns="91440" tIns="45720" rIns="91440" bIns="45720" rtlCol="0" anchor="ctr" anchorCtr="0">
            <a:normAutofit fontScale="90000"/>
          </a:bodyPr>
          <a:lstStyle/>
          <a:p>
            <a:br>
              <a:rPr lang="en-US" sz="2000" cap="all" dirty="0"/>
            </a:br>
            <a:r>
              <a:rPr lang="en-US" sz="2000" cap="all" dirty="0"/>
              <a:t>On average, the Daily rate cost is higher when reservations are made using a Global Distribution System (GDS), (€ 119.93) and we have the lower rates for Corporate clients (€ 67.25. Travel Agencies have the second-lowest rate (€ 101.62</a:t>
            </a:r>
            <a:br>
              <a:rPr lang="en-US" sz="4200" cap="all" dirty="0"/>
            </a:br>
            <a:endParaRPr lang="en-US" sz="4200" cap="all" dirty="0"/>
          </a:p>
        </p:txBody>
      </p:sp>
      <p:pic>
        <p:nvPicPr>
          <p:cNvPr id="2050" name="Picture 2">
            <a:extLst>
              <a:ext uri="{FF2B5EF4-FFF2-40B4-BE49-F238E27FC236}">
                <a16:creationId xmlns:a16="http://schemas.microsoft.com/office/drawing/2014/main" id="{B7852C8C-60E8-45AC-9A8F-41AF81DA3C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0783" y="1340840"/>
            <a:ext cx="5274900" cy="4529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1B9735-6AF7-46FF-A751-D38D818127EB}"/>
              </a:ext>
            </a:extLst>
          </p:cNvPr>
          <p:cNvSpPr txBox="1"/>
          <p:nvPr/>
        </p:nvSpPr>
        <p:spPr>
          <a:xfrm>
            <a:off x="3355976" y="341448"/>
            <a:ext cx="6096000" cy="646331"/>
          </a:xfrm>
          <a:prstGeom prst="rect">
            <a:avLst/>
          </a:prstGeom>
          <a:noFill/>
        </p:spPr>
        <p:txBody>
          <a:bodyPr wrap="square">
            <a:spAutoFit/>
          </a:bodyPr>
          <a:lstStyle/>
          <a:p>
            <a:r>
              <a:rPr lang="en-US" sz="1800" b="1" cap="all" dirty="0"/>
              <a:t>How much do guests pay for a room per night?</a:t>
            </a:r>
            <a:br>
              <a:rPr lang="en-US" sz="1800" cap="all" dirty="0"/>
            </a:br>
            <a:endParaRPr lang="en-US" dirty="0"/>
          </a:p>
        </p:txBody>
      </p:sp>
    </p:spTree>
    <p:extLst>
      <p:ext uri="{BB962C8B-B14F-4D97-AF65-F5344CB8AC3E}">
        <p14:creationId xmlns:p14="http://schemas.microsoft.com/office/powerpoint/2010/main" val="310920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3503266"/>
          </a:xfrm>
        </p:spPr>
        <p:txBody>
          <a:bodyPr vert="horz" lIns="91440" tIns="45720" rIns="91440" bIns="45720" rtlCol="0" anchor="b">
            <a:normAutofit/>
          </a:bodyPr>
          <a:lstStyle/>
          <a:p>
            <a:pPr algn="ctr"/>
            <a:r>
              <a:rPr lang="en-US" sz="1800" b="1" cap="all" dirty="0"/>
              <a:t>How does the price per night vary over the year</a:t>
            </a:r>
            <a:r>
              <a:rPr lang="en-US" sz="1400" cap="all" dirty="0"/>
              <a:t>?</a:t>
            </a:r>
            <a:br>
              <a:rPr lang="en-US" sz="1400" cap="all" dirty="0"/>
            </a:br>
            <a:br>
              <a:rPr lang="en-US" sz="1400" cap="all" dirty="0"/>
            </a:br>
            <a:r>
              <a:rPr lang="en-US" sz="1400" b="0" i="0" cap="all" dirty="0">
                <a:effectLst/>
              </a:rPr>
              <a:t>The summer months are the most expensive and the winter months are the most affordable</a:t>
            </a:r>
            <a:endParaRPr lang="en-US" sz="1400" cap="all" dirty="0"/>
          </a:p>
        </p:txBody>
      </p:sp>
      <p:pic>
        <p:nvPicPr>
          <p:cNvPr id="1026" name="Picture 2">
            <a:extLst>
              <a:ext uri="{FF2B5EF4-FFF2-40B4-BE49-F238E27FC236}">
                <a16:creationId xmlns:a16="http://schemas.microsoft.com/office/drawing/2014/main" id="{F1CE1D3B-6BDC-4AB7-BB3C-9D05F6FC68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23" r="9778" b="-1"/>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39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3503266"/>
          </a:xfrm>
        </p:spPr>
        <p:txBody>
          <a:bodyPr vert="horz" lIns="91440" tIns="45720" rIns="91440" bIns="45720" rtlCol="0" anchor="b">
            <a:normAutofit/>
          </a:bodyPr>
          <a:lstStyle/>
          <a:p>
            <a:pPr algn="ctr"/>
            <a:r>
              <a:rPr lang="en-US" sz="1800" b="1" cap="all" dirty="0"/>
              <a:t>How does the price per night vary over the year</a:t>
            </a:r>
            <a:r>
              <a:rPr lang="en-US" sz="1400" cap="all" dirty="0"/>
              <a:t>?</a:t>
            </a:r>
            <a:br>
              <a:rPr lang="en-US" sz="1400" cap="all" dirty="0"/>
            </a:br>
            <a:br>
              <a:rPr lang="en-US" sz="1400" cap="all" dirty="0"/>
            </a:br>
            <a:r>
              <a:rPr lang="en-US" sz="1400" b="0" i="0" cap="all" dirty="0">
                <a:effectLst/>
              </a:rPr>
              <a:t>The summer months are the most expensive and the winter months are the most affordable</a:t>
            </a:r>
            <a:endParaRPr lang="en-US" sz="1400" cap="all" dirty="0"/>
          </a:p>
        </p:txBody>
      </p:sp>
      <p:pic>
        <p:nvPicPr>
          <p:cNvPr id="3" name="Picture 2">
            <a:extLst>
              <a:ext uri="{FF2B5EF4-FFF2-40B4-BE49-F238E27FC236}">
                <a16:creationId xmlns:a16="http://schemas.microsoft.com/office/drawing/2014/main" id="{DEA32F5B-D520-4287-A8D0-EE17964E6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313" y="763860"/>
            <a:ext cx="4979522" cy="494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42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471424" y="1110882"/>
            <a:ext cx="3053039" cy="1060817"/>
          </a:xfrm>
        </p:spPr>
        <p:txBody>
          <a:bodyPr anchor="b">
            <a:normAutofit/>
          </a:bodyPr>
          <a:lstStyle/>
          <a:p>
            <a:r>
              <a:rPr lang="en-US" sz="2400" dirty="0"/>
              <a:t>Which are the busiest month?</a:t>
            </a:r>
            <a:br>
              <a:rPr lang="en-US" sz="2200" dirty="0"/>
            </a:br>
            <a:endParaRPr lang="en-US" sz="2200" dirty="0"/>
          </a:p>
        </p:txBody>
      </p:sp>
      <p:pic>
        <p:nvPicPr>
          <p:cNvPr id="2050" name="Picture 2">
            <a:extLst>
              <a:ext uri="{FF2B5EF4-FFF2-40B4-BE49-F238E27FC236}">
                <a16:creationId xmlns:a16="http://schemas.microsoft.com/office/drawing/2014/main" id="{B7155B0D-E712-4339-B456-86E40B52B9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275" y="1082871"/>
            <a:ext cx="6900380" cy="4692257"/>
          </a:xfrm>
          <a:prstGeom prst="rect">
            <a:avLst/>
          </a:prstGeom>
          <a:noFill/>
          <a:extLst>
            <a:ext uri="{909E8E84-426E-40DD-AFC4-6F175D3DCCD1}">
              <a14:hiddenFill xmlns:a14="http://schemas.microsoft.com/office/drawing/2010/main">
                <a:solidFill>
                  <a:srgbClr val="FFFFFF"/>
                </a:solidFill>
              </a14:hiddenFill>
            </a:ext>
          </a:extLst>
        </p:spPr>
      </p:pic>
      <p:sp>
        <p:nvSpPr>
          <p:cNvPr id="2053" name="Content Placeholder 4">
            <a:extLst>
              <a:ext uri="{FF2B5EF4-FFF2-40B4-BE49-F238E27FC236}">
                <a16:creationId xmlns:a16="http://schemas.microsoft.com/office/drawing/2014/main" id="{420B4D08-30E9-417D-BC5F-25C6E3AC8105}"/>
              </a:ext>
            </a:extLst>
          </p:cNvPr>
          <p:cNvSpPr>
            <a:spLocks noGrp="1"/>
          </p:cNvSpPr>
          <p:nvPr>
            <p:ph idx="1"/>
          </p:nvPr>
        </p:nvSpPr>
        <p:spPr>
          <a:xfrm>
            <a:off x="8471423" y="2286000"/>
            <a:ext cx="3053039" cy="3931920"/>
          </a:xfrm>
        </p:spPr>
        <p:txBody>
          <a:bodyPr>
            <a:normAutofit/>
          </a:bodyPr>
          <a:lstStyle/>
          <a:p>
            <a:endParaRPr lang="en-US" sz="1600"/>
          </a:p>
        </p:txBody>
      </p:sp>
      <p:sp>
        <p:nvSpPr>
          <p:cNvPr id="7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876221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673</Words>
  <Application>Microsoft Office PowerPoint</Application>
  <PresentationFormat>Panorámica</PresentationFormat>
  <Paragraphs>67</Paragraphs>
  <Slides>19</Slides>
  <Notes>15</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19</vt:i4>
      </vt:variant>
    </vt:vector>
  </HeadingPairs>
  <TitlesOfParts>
    <vt:vector size="22" baseType="lpstr">
      <vt:lpstr>Calibri</vt:lpstr>
      <vt:lpstr>Franklin Gothic Book</vt:lpstr>
      <vt:lpstr>Crop</vt:lpstr>
      <vt:lpstr>Statistical Analysis of Hotel booking demand</vt:lpstr>
      <vt:lpstr>Motivation &amp; Summary </vt:lpstr>
      <vt:lpstr>Questions &amp; Data</vt:lpstr>
      <vt:lpstr>Data Cleanup &amp; Exploration</vt:lpstr>
      <vt:lpstr>Where do the guests come from?  </vt:lpstr>
      <vt:lpstr> On average, the Daily rate cost is higher when reservations are made using a Global Distribution System (GDS), (€ 119.93) and we have the lower rates for Corporate clients (€ 67.25. Travel Agencies have the second-lowest rate (€ 101.62 </vt:lpstr>
      <vt:lpstr>How does the price per night vary over the year?  The summer months are the most expensive and the winter months are the most affordable</vt:lpstr>
      <vt:lpstr>How does the price per night vary over the year?  The summer months are the most expensive and the winter months are the most affordable</vt:lpstr>
      <vt:lpstr>Which are the busiest month? </vt:lpstr>
      <vt:lpstr>How long do people stay at the hotels?  </vt:lpstr>
      <vt:lpstr>Bookings by market segment  47.30% of bookings were made online, 20.29% offline.  The rest were made by groups, corporations, directly at the hotel or by airline packages.    From the table, most of the reservations are made by adults without children(110,054 – 92%).   Most of the rooms are reserved for two adults than by single adults.  </vt:lpstr>
      <vt:lpstr>Bookings by market segment</vt:lpstr>
      <vt:lpstr>Bookings by market segment</vt:lpstr>
      <vt:lpstr>How many bookings were canceled?  37,04% of total bookings were canceled   </vt:lpstr>
      <vt:lpstr>Cancelations</vt:lpstr>
      <vt:lpstr>Cancelations per month</vt:lpstr>
      <vt:lpstr>Which month have the highest number of cancelations?   August is the month with more cancelations and January is the month with less cancelations For city hotels there is not much variance between months  For the Resort hotel it is highest cancelations in the summer and lowest during the winter</vt:lpstr>
      <vt:lpstr>Make a Plan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of Hotel booking demand</dc:title>
  <dc:creator>Daniel Romero</dc:creator>
  <cp:lastModifiedBy>Leobardo Preciado Vidals</cp:lastModifiedBy>
  <cp:revision>5</cp:revision>
  <dcterms:created xsi:type="dcterms:W3CDTF">2021-05-02T20:43:42Z</dcterms:created>
  <dcterms:modified xsi:type="dcterms:W3CDTF">2021-05-07T22:06:14Z</dcterms:modified>
</cp:coreProperties>
</file>